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279" r:id="rId3"/>
    <p:sldId id="280" r:id="rId4"/>
    <p:sldId id="263" r:id="rId5"/>
    <p:sldId id="264" r:id="rId6"/>
    <p:sldId id="27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 varScale="1">
        <p:scale>
          <a:sx n="68" d="100"/>
          <a:sy n="68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3DB3-3EE4-442D-9F8E-24042DD342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EEC7-2F89-4486-AC03-9F39F7FB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42A0C-AB7B-421B-9AB0-59C81FEA7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81C6-89C9-40A1-A312-D34FC09A35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E8AF-1E33-4B60-BB39-123D7A1F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1676400"/>
            <a:ext cx="8458200" cy="182880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29486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38200" y="4953000"/>
            <a:ext cx="75819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উপস্থিত সকলকে শুভেচ্ছা জানিয়ে আজকের শ্রেনি কার্যক্রম শুরু করছি।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113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1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381000"/>
            <a:ext cx="3657600" cy="12954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56165"/>
            <a:ext cx="4232564" cy="24314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আরাফার ময়দানে অবস্থানের কারণগুলি লিখ।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456165"/>
            <a:ext cx="4419600" cy="24314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হজ্জের ওয়াজিব কাজ কয়টি ও কি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76200"/>
            <a:ext cx="6095999" cy="838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8991600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আরাফার ময়দানে অবস্থানের কারণগুলি নিম্নে উল্লেখ করা হলো-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৯ই যিলহজ আরাফার ময়দানে অবস্থান করা ফরজ।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ওয়াক্তে যোহর ও আসর একসঙ্গে আদায় করতে হয়।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ইমাম হজের বাকি বিধিবিধান বর্ণনা করেন এটা শোনা জরুরি।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আরাফার ময়দানে অবস্থান না করলে হজ হবে না।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733800"/>
            <a:ext cx="8991600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হজের ওয়াজিব কাজ ৫টি। যথা-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আরাফার ময়দান হতে প্রত্যাবর্তনের সময় মুযদালিফায় অবস্থান করা।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সাফা ও মারওয়া পাহাড়দ্বয়ের মাঝে দৌড়ানো বা সাঈ করা।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শয়তানকে পাথর বা কংকর নিক্ষেপ করা।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তাওয়াফুল বিদা বা বিদায়ী তাওয়াফ করা।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মাথা মুড়ানো বা চুল ছাঁটা।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28600"/>
            <a:ext cx="3429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89154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সাফা ও মারওয়া পাহাড়ের মাঝে সাত বার অতিক্রম করাকে বলে-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16002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ফরজ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2660073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ওয়াজিব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660072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সাঈ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660071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সুন্নত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377625"/>
            <a:ext cx="89154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শয়তানের প্রতিকৃতিকে লক্ষ্য করে কয়টি কংকর নিক্ষেপ করতে হয়?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139625"/>
            <a:ext cx="16002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৬টি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500" y="4132698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৭টি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132697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৮টি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132696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৯টি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4901625"/>
            <a:ext cx="89154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হজের ধারাবাহিকতায় ব্যতিক্রম ঘটলে কি করতে হয়?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663625"/>
            <a:ext cx="18669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দম করা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7900" y="5656698"/>
            <a:ext cx="19431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চুল কাটা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5656697"/>
            <a:ext cx="20574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তওবা করা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5656696"/>
            <a:ext cx="2514600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পাথর নিক্ষেপ</a:t>
            </a:r>
          </a:p>
        </p:txBody>
      </p:sp>
    </p:spTree>
    <p:extLst>
      <p:ext uri="{BB962C8B-B14F-4D97-AF65-F5344CB8AC3E}">
        <p14:creationId xmlns:p14="http://schemas.microsoft.com/office/powerpoint/2010/main" val="40527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304800"/>
            <a:ext cx="45720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19" y="3105597"/>
            <a:ext cx="8234979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হজের সুন্নত কাজ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Untitled4.mp4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362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/>
              <a:t>আল্লাহ হাফেজ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418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/>
              <a:t>পরিচিতি]\\</a:t>
            </a: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74491"/>
            <a:ext cx="4040188" cy="639762"/>
          </a:xfrm>
        </p:spPr>
        <p:txBody>
          <a:bodyPr/>
          <a:lstStyle/>
          <a:p>
            <a:r>
              <a:rPr lang="bn-BD" dirty="0"/>
              <a:t>শিক্ষক পরিচিতি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22238"/>
            <a:ext cx="4041775" cy="639762"/>
          </a:xfrm>
        </p:spPr>
        <p:txBody>
          <a:bodyPr>
            <a:norm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   </a:t>
            </a:r>
            <a:r>
              <a:rPr lang="bn-BD" sz="2800" dirty="0">
                <a:solidFill>
                  <a:srgbClr val="FF0000"/>
                </a:solidFill>
              </a:rPr>
              <a:t>পাঠ  পরিচিতি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56E0D0-0155-B049-ADE3-64F8CBB235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D624F-B87F-8A44-A30A-DF18DBAD9EE8}"/>
              </a:ext>
            </a:extLst>
          </p:cNvPr>
          <p:cNvSpPr txBox="1"/>
          <p:nvPr/>
        </p:nvSpPr>
        <p:spPr>
          <a:xfrm>
            <a:off x="326571" y="1623332"/>
            <a:ext cx="3864429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1"/>
              <a:t>মাসুমা</a:t>
            </a:r>
          </a:p>
          <a:p>
            <a:pPr algn="l"/>
            <a:r>
              <a:rPr lang="en-US" b="1" i="1"/>
              <a:t>সহকারি শিক্ষক</a:t>
            </a:r>
          </a:p>
          <a:p>
            <a:pPr algn="l"/>
            <a:r>
              <a:rPr lang="en-US" b="1" i="1"/>
              <a:t>ডেমরা প্রগতি ইব্রাহিমীয়া দাখিল মাদ্রাসা</a:t>
            </a:r>
          </a:p>
          <a:p>
            <a:pPr algn="l"/>
            <a:r>
              <a:rPr lang="en-US" b="1" i="1"/>
              <a:t>কালীগঞ্জ, গাজীপুর।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C09474-78CB-4348-93E7-DB55FB20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1321" y="-1827553"/>
            <a:ext cx="3277733" cy="559548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B1433-CC1B-894A-B445-FB1F7596EA50}"/>
              </a:ext>
            </a:extLst>
          </p:cNvPr>
          <p:cNvSpPr txBox="1"/>
          <p:nvPr/>
        </p:nvSpPr>
        <p:spPr>
          <a:xfrm>
            <a:off x="5102679" y="1160689"/>
            <a:ext cx="371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শ্রেণী: দশম
বিষয়: আকাইদ ও ফিকহ</a:t>
            </a:r>
          </a:p>
          <a:p>
            <a:pPr algn="l"/>
            <a:r>
              <a:rPr lang="en-US" b="1" i="1">
                <a:solidFill>
                  <a:srgbClr val="FF0000"/>
                </a:solidFill>
              </a:rPr>
              <a:t>পাঠ:হজ্জ</a:t>
            </a:r>
          </a:p>
        </p:txBody>
      </p:sp>
    </p:spTree>
    <p:extLst>
      <p:ext uri="{BB962C8B-B14F-4D97-AF65-F5344CB8AC3E}">
        <p14:creationId xmlns:p14="http://schemas.microsoft.com/office/powerpoint/2010/main" val="24675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11B0-1558-4780-A46A-2596B04E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cv‡”Qv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b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B4581B-DEB1-4293-AF25-24A809234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92350"/>
            <a:ext cx="7620000" cy="41084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47F0D-56EC-42B1-ABF5-12831E7B2D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5720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আজ আমাদের আলোচনার বিষয়</a:t>
            </a:r>
          </a:p>
          <a:p>
            <a:pPr algn="ctr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304800"/>
            <a:ext cx="6095999" cy="1219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877992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" y="3276600"/>
            <a:ext cx="871757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নিয়মাবলী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81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6095999" cy="1219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01" y="2895600"/>
            <a:ext cx="877992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হজ্জের ফরজ কাজ গুলি ধারাবাহিক ভাবে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6095999" cy="1219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779923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হজ্জের ফরজ ৩টি। যথা-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হজ্জের নিয়তে ইহরাম বাধা।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৯ই যিলহজ্জ তারিখে আরাফার ময়দানে অবস্থান করা।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করা।</a:t>
            </a:r>
          </a:p>
        </p:txBody>
      </p:sp>
    </p:spTree>
    <p:extLst>
      <p:ext uri="{BB962C8B-B14F-4D97-AF65-F5344CB8AC3E}">
        <p14:creationId xmlns:p14="http://schemas.microsoft.com/office/powerpoint/2010/main" val="1663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418</TotalTime>
  <Words>402</Words>
  <Application>Microsoft Office PowerPoint</Application>
  <PresentationFormat>On-screen Show (4:3)</PresentationFormat>
  <Paragraphs>69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পরিচিতি]\\          </vt:lpstr>
      <vt:lpstr>Qwe‡Z †Zvgiv Kx †`L‡Z cv‡”Qv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লাল গোলাপ শুভেচ্ছা জানিয়ে আজকের শ্রেনি কার্যক্রম শুরু করছি।</dc:title>
  <dc:creator>Doel-1612i3</dc:creator>
  <cp:lastModifiedBy>8801761808243</cp:lastModifiedBy>
  <cp:revision>57</cp:revision>
  <dcterms:created xsi:type="dcterms:W3CDTF">2015-10-10T04:22:23Z</dcterms:created>
  <dcterms:modified xsi:type="dcterms:W3CDTF">2021-03-01T17:06:58Z</dcterms:modified>
</cp:coreProperties>
</file>