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85" r:id="rId3"/>
    <p:sldId id="258" r:id="rId4"/>
    <p:sldId id="259" r:id="rId5"/>
    <p:sldId id="260" r:id="rId6"/>
    <p:sldId id="279" r:id="rId7"/>
    <p:sldId id="280" r:id="rId8"/>
    <p:sldId id="261" r:id="rId9"/>
    <p:sldId id="262" r:id="rId10"/>
    <p:sldId id="281" r:id="rId11"/>
    <p:sldId id="282" r:id="rId12"/>
    <p:sldId id="267" r:id="rId13"/>
    <p:sldId id="274" r:id="rId14"/>
    <p:sldId id="275" r:id="rId15"/>
    <p:sldId id="283" r:id="rId16"/>
    <p:sldId id="284" r:id="rId17"/>
    <p:sldId id="278" r:id="rId18"/>
    <p:sldId id="268" r:id="rId19"/>
    <p:sldId id="277" r:id="rId20"/>
    <p:sldId id="269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0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82625" autoAdjust="0"/>
  </p:normalViewPr>
  <p:slideViewPr>
    <p:cSldViewPr>
      <p:cViewPr varScale="1">
        <p:scale>
          <a:sx n="60" d="100"/>
          <a:sy n="60" d="100"/>
        </p:scale>
        <p:origin x="-1662" y="-78"/>
      </p:cViewPr>
      <p:guideLst>
        <p:guide orient="horz" pos="2400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0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D32CE-B509-4470-9BE5-1A31717D7CB0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CCB6C-CD71-4032-89D4-1ADF576BB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335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CCB6C-CD71-4032-89D4-1ADF576BBB7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30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24.png"/><Relationship Id="rId4" Type="http://schemas.microsoft.com/office/2007/relationships/media" Target="../media/media1.mp3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  <a:solidFill>
            <a:schemeClr val="tx2">
              <a:lumMod val="25000"/>
            </a:schemeClr>
          </a:solidFill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486400"/>
          </a:xfrm>
        </p:spPr>
      </p:pic>
    </p:spTree>
  </p:cSld>
  <p:clrMapOvr>
    <a:masterClrMapping/>
  </p:clrMapOvr>
  <p:transition>
    <p:pull dir="d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9000" y="82886"/>
            <a:ext cx="1828800" cy="685447"/>
          </a:xfrm>
          <a:solidFill>
            <a:schemeClr val="accent2"/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কর্ম-১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935741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পড়ে পাওয়া কী ধরনের রচনা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1993232"/>
            <a:ext cx="5791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কিশোর গল্প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48" y="1481328"/>
            <a:ext cx="2347452" cy="1855724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66800" y="3488248"/>
            <a:ext cx="701040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পড়ে পওয়া গল্পের লেখকের নাম কী ?</a:t>
            </a:r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1100" y="4807349"/>
            <a:ext cx="66294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বিভূতিভূষণ বন্দ্যোপাধ্যায়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148" y="4162664"/>
            <a:ext cx="2161252" cy="199582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0" name="5-Point Star 9"/>
          <p:cNvSpPr/>
          <p:nvPr/>
        </p:nvSpPr>
        <p:spPr>
          <a:xfrm>
            <a:off x="457200" y="838200"/>
            <a:ext cx="7239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990600" y="2362200"/>
            <a:ext cx="457200" cy="615917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457200" y="3488248"/>
            <a:ext cx="609600" cy="5232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/>
        </p:nvSpPr>
        <p:spPr>
          <a:xfrm>
            <a:off x="685800" y="4953000"/>
            <a:ext cx="495300" cy="56223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243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40" y="1778631"/>
            <a:ext cx="2286000" cy="16865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0800" y="76200"/>
            <a:ext cx="2590800" cy="1143000"/>
          </a:xfrm>
        </p:spPr>
        <p:txBody>
          <a:bodyPr>
            <a:normAutofit fontScale="90000"/>
          </a:bodyPr>
          <a:lstStyle/>
          <a:p>
            <a:r>
              <a:rPr lang="bn-BD" dirty="0" smtClean="0"/>
              <a:t> </a:t>
            </a:r>
            <a:br>
              <a:rPr lang="bn-BD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7457" y="748676"/>
            <a:ext cx="6322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কালবৈশাখী ঝড়  মানেই কী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2128832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 কুড়ানো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072" y="3860601"/>
            <a:ext cx="7921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লেখক কার সঙ্গে সন্ধ্যার অন্ধকারে বাড়ি ফিরছিলেন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7835" y="5092692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বন্ধু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ন্দবের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সঙ্গে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111" y="4648200"/>
            <a:ext cx="2999760" cy="2006476"/>
          </a:xfrm>
          <a:prstGeom prst="rect">
            <a:avLst/>
          </a:prstGeom>
        </p:spPr>
      </p:pic>
      <p:sp>
        <p:nvSpPr>
          <p:cNvPr id="10" name="5-Point Star 9"/>
          <p:cNvSpPr/>
          <p:nvPr/>
        </p:nvSpPr>
        <p:spPr>
          <a:xfrm>
            <a:off x="1066800" y="647700"/>
            <a:ext cx="840657" cy="68575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798871" y="2271236"/>
            <a:ext cx="535857" cy="54363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154859" y="3550947"/>
            <a:ext cx="745407" cy="6876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/>
        </p:nvSpPr>
        <p:spPr>
          <a:xfrm>
            <a:off x="219382" y="5171768"/>
            <a:ext cx="457200" cy="530139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58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69148" y="0"/>
            <a:ext cx="2743200" cy="48320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টিনের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ক্যাশ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বাক্স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দুজনে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অন্ধকারে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তেঁতুলতলায়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পড়লাম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দুজনে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এত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কষ্ট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কুড়িয়ে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এনেছি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তাও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একপাশে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অনাদৃত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পড়েই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---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69148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4572000" cy="2895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228600"/>
            <a:ext cx="27432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শব্দের অর্থ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325901" y="1371600"/>
            <a:ext cx="16002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গহনা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115942"/>
            <a:ext cx="2819400" cy="152400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64237" y="1371600"/>
            <a:ext cx="20574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অলংকার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49" y="2739851"/>
            <a:ext cx="2819400" cy="1908349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25901" y="3667406"/>
            <a:ext cx="22860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অনাদৃত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48997" y="3657600"/>
            <a:ext cx="3014003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অবহেলিত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702587"/>
            <a:ext cx="19812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বিচুলিগাদা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295" y="4802713"/>
            <a:ext cx="2895600" cy="179974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019800" y="5527120"/>
            <a:ext cx="27432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ধানের খড়ের স্তূপ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775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292" y="663526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কাপলি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04" y="119921"/>
            <a:ext cx="2581275" cy="177165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5105400" y="651803"/>
            <a:ext cx="3352800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তান্ত্রিক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সম্প্রদায়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28600" y="2819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চৌকিদার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2025356"/>
            <a:ext cx="2971800" cy="178933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5943598" y="2527012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প্রহরী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51" y="4018854"/>
            <a:ext cx="2870982" cy="27432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266114" y="4539698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অপ্রতিভভাবে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5865" y="4569081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লজ্জিতভাবে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353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052492"/>
            <a:ext cx="8229600" cy="4525963"/>
          </a:xfrm>
        </p:spPr>
        <p:txBody>
          <a:bodyPr/>
          <a:lstStyle/>
          <a:p>
            <a:pPr lvl="8"/>
            <a:r>
              <a:rPr lang="bn-BD" dirty="0" smtClean="0"/>
              <a:t> </a:t>
            </a:r>
            <a:endParaRPr lang="bn-B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33787" y="74864"/>
            <a:ext cx="1876425" cy="868691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-২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1430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কোথায় ভূত আছে বলে সবাই জানে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5146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তেঁতুল গাছে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810599"/>
            <a:ext cx="3228975" cy="18478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9" name="TextBox 8"/>
          <p:cNvSpPr txBox="1"/>
          <p:nvPr/>
        </p:nvSpPr>
        <p:spPr>
          <a:xfrm>
            <a:off x="876300" y="3779970"/>
            <a:ext cx="803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টিনের বাক্সের ভিতরে কত টাকা ছিল </a:t>
            </a:r>
            <a:r>
              <a:rPr lang="bn-BD" sz="3600" dirty="0" smtClean="0"/>
              <a:t>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5153062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৫০ টাকা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75" y="4644174"/>
            <a:ext cx="2752725" cy="17998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="" xmlns:p14="http://schemas.microsoft.com/office/powerpoint/2010/main" val="318648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5334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BD" sz="3600" dirty="0" smtClean="0"/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নরহরি বোষ্টমের ডোবায় কি ডাকছে 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18288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ব্যাঙ</a:t>
            </a:r>
            <a:r>
              <a:rPr lang="bn-BD" sz="4800" dirty="0" smtClean="0"/>
              <a:t> </a:t>
            </a:r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95400"/>
            <a:ext cx="3657600" cy="22098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381000" y="357740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‘‘আজ এখানে দুটি ডাল ভাত খেও’’  –এটা কাকে বলা হয়েছে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5374756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কাপালি কে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344480"/>
            <a:ext cx="3810000" cy="251460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86266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bn-BD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এসো আমরা একটি বৃষ্টির গান শুনি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382000" cy="5440362"/>
          </a:xfrm>
          <a:prstGeom prst="rect">
            <a:avLst/>
          </a:prstGeom>
        </p:spPr>
      </p:pic>
      <p:pic>
        <p:nvPicPr>
          <p:cNvPr id="6" name="Jhor_Elo_Elo_Jhor(sumirbd.mobi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657600" y="3703637"/>
            <a:ext cx="609600" cy="6096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403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19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525963"/>
          </a:xfrm>
          <a:blipFill>
            <a:blip r:embed="rId2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বিভূতিভূষণ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বন্দ্যোপাধ্যায়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খিস্টাব্দে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buNone/>
            </a:pPr>
            <a:r>
              <a:rPr lang="en-US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টিনের</a:t>
            </a:r>
            <a:r>
              <a:rPr lang="en-US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বাক্সটি</a:t>
            </a:r>
            <a:r>
              <a:rPr lang="en-US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bn-BD" sz="43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‘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কাপালি</a:t>
            </a:r>
            <a:r>
              <a:rPr lang="en-US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সম্প্রদায়ের</a:t>
            </a:r>
            <a:r>
              <a:rPr lang="en-US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হিন্দুবিশেষ</a:t>
            </a:r>
            <a:r>
              <a:rPr lang="en-US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bn-BD" sz="43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বন্যায়</a:t>
            </a:r>
            <a:r>
              <a:rPr lang="en-US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নিরাশ্রয়</a:t>
            </a:r>
            <a:r>
              <a:rPr lang="en-US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381000"/>
            <a:ext cx="3048000" cy="1143000"/>
          </a:xfrm>
          <a:solidFill>
            <a:schemeClr val="tx2">
              <a:lumMod val="75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  <a:solidFill>
            <a:schemeClr val="tx2">
              <a:lumMod val="5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১৮৯৪ সালের ১২সেপ্টেম্বর </a:t>
            </a:r>
          </a:p>
          <a:p>
            <a:pPr marL="109728" indent="0">
              <a:buNone/>
            </a:pPr>
            <a:endParaRPr lang="bn-BD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২।সবুজ রঙের ।</a:t>
            </a:r>
          </a:p>
          <a:p>
            <a:endParaRPr lang="bn-BD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৩।তান্ত্রিক হিন্দু সম্প্রদায়ের ।</a:t>
            </a:r>
          </a:p>
          <a:p>
            <a:endParaRPr lang="bn-BD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৪।কাপালিরা।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304800"/>
            <a:ext cx="4419600" cy="1143000"/>
          </a:xfrm>
          <a:solidFill>
            <a:schemeClr val="accent2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572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2743200"/>
            <a:ext cx="8229600" cy="3276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 পরিচিতি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শামীমা নাসরীন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পদবি-সহকারী শিক্ষক আই সি টি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মাহমুদপুর দাখিল মাদ্রাসা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ভালুকা,ময়মনশিংহ 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06" y="3124200"/>
            <a:ext cx="8822788" cy="2969606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endParaRPr lang="bn-BD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 ভালো কাজ করলে যে আনন্দ পাওয়া যায় তার অনুভুতি বর্ণনা কর । </a:t>
            </a:r>
            <a:endParaRPr lang="en-US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9107"/>
            <a:ext cx="5715000" cy="29126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838200"/>
            <a:ext cx="2895600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09800" y="10510"/>
            <a:ext cx="4343400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" y="1777238"/>
            <a:ext cx="9144000" cy="523316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32" y="1403571"/>
            <a:ext cx="8229600" cy="4525963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গদ্য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buNone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2667000" cy="1143000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None/>
            </a:pP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---- </a:t>
            </a:r>
          </a:p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২।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গল্পটি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 ।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সততার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নির্লোভ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মানসিকতা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দায়ীত্ববোধ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চেতেনায়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উদ্বুদ্ধ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0"/>
            <a:ext cx="2514600" cy="1143000"/>
          </a:xfrm>
          <a:solidFill>
            <a:schemeClr val="accent6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3094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905000" y="152400"/>
            <a:ext cx="5562600" cy="830997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 কিছু ছবি দেখি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29497"/>
            <a:ext cx="5247968" cy="601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9498"/>
            <a:ext cx="3886200" cy="6019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116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1"/>
            <a:ext cx="8763000" cy="624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378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840545"/>
            <a:ext cx="3810000" cy="1143000"/>
          </a:xfrm>
          <a:solidFill>
            <a:schemeClr val="tx2">
              <a:lumMod val="5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772" y="2590800"/>
            <a:ext cx="8153400" cy="3785652"/>
          </a:xfrm>
          <a:prstGeom prst="rect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কালবৈশাখীর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সময়টা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ছেলেবেলার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বিধু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সিধু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নিধু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তিনু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বাদল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দুপুরের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বিকট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গরমের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ঘাটে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নাইতে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গিয়েছি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বেলা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বিধু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খাড়া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বললে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ঐ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শোন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--- </a:t>
            </a:r>
          </a:p>
        </p:txBody>
      </p:sp>
      <p:pic>
        <p:nvPicPr>
          <p:cNvPr id="5" name="Picture 4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3250" y="22274"/>
            <a:ext cx="1733550" cy="23622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>
            <a:off x="2971800" y="762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1022957"/>
            <a:ext cx="22098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১২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সেপ্টেম্বর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১৮৯৪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খ্রিষ্টাব্দ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3047" y="1096012"/>
            <a:ext cx="2317214" cy="181588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শিক্ষকতাসহ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পেশায়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অতিবাহিত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4354" y="5614841"/>
            <a:ext cx="2317214" cy="954107"/>
          </a:xfrm>
          <a:prstGeom prst="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১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১৯৫০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খ্রিষ্টাব্দ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5661" y="3073409"/>
            <a:ext cx="2514600" cy="22467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উল্লেখ্যযোগ্য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পথের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পাঁচালী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অপরাজিত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আরণ্যক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ইছামতি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মৌরীফুল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চাঁদের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3453031" y="2916090"/>
            <a:ext cx="2518118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বিভূতিভূষণ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বন্দ্যোপাধ্যায়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2291" y="4057964"/>
            <a:ext cx="3428119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মহানন্দ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বন্দ্যোপাধ্যায়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মাতা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মৃণালিনী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7496" y="2296409"/>
            <a:ext cx="2902486" cy="1384995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জন্মস্থান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চব্বিশ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পরগনা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মুরাতিপুর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মাতুলালয়ে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0" y="101263"/>
            <a:ext cx="4029661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2291" y="5320178"/>
            <a:ext cx="4765504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ইছামতি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উপন্যাসের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রবীন্দ্র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9950" y="1037178"/>
            <a:ext cx="2019300" cy="1752600"/>
          </a:xfrm>
          <a:prstGeom prst="ellipse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0" grpId="0" animBg="1"/>
      <p:bldP spid="11" grpId="0" animBg="1"/>
      <p:bldP spid="13" grpId="0" animBg="1"/>
      <p:bldP spid="15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1683</TotalTime>
  <Words>447</Words>
  <Application>Microsoft Office PowerPoint</Application>
  <PresentationFormat>On-screen Show (4:3)</PresentationFormat>
  <Paragraphs>96</Paragraphs>
  <Slides>21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শুভেচ্ছা </vt:lpstr>
      <vt:lpstr>Slide 2</vt:lpstr>
      <vt:lpstr>পাঠ পরিচিতি</vt:lpstr>
      <vt:lpstr>শিখনফল</vt:lpstr>
      <vt:lpstr>Slide 5</vt:lpstr>
      <vt:lpstr>Slide 6</vt:lpstr>
      <vt:lpstr>Slide 7</vt:lpstr>
      <vt:lpstr>পড়ে পাওয়া  </vt:lpstr>
      <vt:lpstr>Slide 9</vt:lpstr>
      <vt:lpstr>কর্ম-১</vt:lpstr>
      <vt:lpstr>  </vt:lpstr>
      <vt:lpstr>Slide 12</vt:lpstr>
      <vt:lpstr>Slide 13</vt:lpstr>
      <vt:lpstr>Slide 14</vt:lpstr>
      <vt:lpstr>কর্ম -২</vt:lpstr>
      <vt:lpstr>Slide 16</vt:lpstr>
      <vt:lpstr>এসো আমরা একটি বৃষ্টির গান শুনি</vt:lpstr>
      <vt:lpstr>মূল্যায়ন</vt:lpstr>
      <vt:lpstr>সমাধান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AS</dc:creator>
  <cp:lastModifiedBy>N</cp:lastModifiedBy>
  <cp:revision>275</cp:revision>
  <dcterms:created xsi:type="dcterms:W3CDTF">2006-08-16T00:00:00Z</dcterms:created>
  <dcterms:modified xsi:type="dcterms:W3CDTF">2021-02-26T19:39:25Z</dcterms:modified>
</cp:coreProperties>
</file>