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9" r:id="rId2"/>
    <p:sldId id="270" r:id="rId3"/>
    <p:sldId id="283" r:id="rId4"/>
    <p:sldId id="272" r:id="rId5"/>
    <p:sldId id="287" r:id="rId6"/>
    <p:sldId id="274" r:id="rId7"/>
    <p:sldId id="276" r:id="rId8"/>
    <p:sldId id="288" r:id="rId9"/>
    <p:sldId id="281" r:id="rId10"/>
    <p:sldId id="278" r:id="rId11"/>
    <p:sldId id="285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7CC9C-B981-45AA-BCB7-EC820C6B59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C2A06-132B-48F2-93EE-DC941E8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C2A06-132B-48F2-93EE-DC941E87B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C2A06-132B-48F2-93EE-DC941E87BB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921A6C-4BC2-4A4F-BE0F-F45625522556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925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455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3003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0347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5256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4989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F943-2C59-4F62-8C5D-8A5F7E4684D2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9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9473-6D96-4633-93FA-BA63A953211B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2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697-0F2D-4F79-8984-62F97C999FCA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FF92-6620-4533-BC35-836B74466C19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A9C0-2D98-470F-A181-A583C0382257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2AB6-98FD-4B31-A1B3-DFA3ECD8481F}" type="datetime1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5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872-241C-4DAC-BA3C-DF4A6074F768}" type="datetime1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5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8EA5-8466-44A2-B0D0-FEF913E983F8}" type="datetime1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1D2-B52F-4A46-BFE0-BF0E2DF2C364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6B4-A09C-46AB-A283-B8C6B4C0FC46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EBC963-92F8-43E7-9845-365F4A23D677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670570"/>
            <a:ext cx="7453218" cy="6346924"/>
            <a:chOff x="977429" y="798294"/>
            <a:chExt cx="7644326" cy="6880820"/>
          </a:xfrm>
        </p:grpSpPr>
        <p:sp>
          <p:nvSpPr>
            <p:cNvPr id="2" name="TextBox 1"/>
            <p:cNvSpPr txBox="1"/>
            <p:nvPr/>
          </p:nvSpPr>
          <p:spPr>
            <a:xfrm>
              <a:off x="1371600" y="838200"/>
              <a:ext cx="693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7429" y="798294"/>
              <a:ext cx="7644326" cy="250249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dirty="0">
                  <a:solidFill>
                    <a:srgbClr val="FF0000"/>
                  </a:solidFill>
                </a:rPr>
                <a:t>অন লাইন ক্লাসে সবাইকে স্বাগতম </a:t>
              </a:r>
              <a:r>
                <a:rPr lang="bn-BD" sz="7200" dirty="0">
                  <a:solidFill>
                    <a:srgbClr val="FF0000"/>
                  </a:solidFill>
                </a:rPr>
                <a:t> 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64" y="3300792"/>
              <a:ext cx="7473272" cy="4378322"/>
            </a:xfrm>
            <a:prstGeom prst="ellipse">
              <a:avLst/>
            </a:prstGeom>
            <a:solidFill>
              <a:schemeClr val="bg1"/>
            </a:solidFill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131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5968" y="633395"/>
            <a:ext cx="2971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মুল্যায়ন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2230CE-7F73-4C42-9540-ED667C5A9CA8}"/>
              </a:ext>
            </a:extLst>
          </p:cNvPr>
          <p:cNvSpPr/>
          <p:nvPr/>
        </p:nvSpPr>
        <p:spPr>
          <a:xfrm>
            <a:off x="1995236" y="1414192"/>
            <a:ext cx="4443664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১।সালাত কত ওয়াক্ত ?  </a:t>
            </a:r>
            <a:endParaRPr lang="en-US" sz="32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9F624E-5731-49AA-9688-83324BD3855B}"/>
              </a:ext>
            </a:extLst>
          </p:cNvPr>
          <p:cNvSpPr/>
          <p:nvPr/>
        </p:nvSpPr>
        <p:spPr>
          <a:xfrm>
            <a:off x="2204786" y="3124200"/>
            <a:ext cx="4634164" cy="1076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২।সালাত ইসলামের কততম ভিত্তি 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497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914400"/>
            <a:ext cx="2971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বাড়ির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6705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ওয়াক্ত নামাজের সময়সীমা লেখ।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3980272"/>
            <a:ext cx="7391400" cy="22159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/>
              <a:t>ধন্যবাদ</a:t>
            </a:r>
            <a:endParaRPr lang="en-US" sz="13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43E5B-C035-4507-A5F9-ABFC3CC15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46559"/>
            <a:ext cx="44958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1324-DD86-4298-B812-637FC7F9A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81335"/>
            <a:ext cx="2743201" cy="367345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CC685A-68D9-4D5D-A7DE-310C3048BC71}"/>
              </a:ext>
            </a:extLst>
          </p:cNvPr>
          <p:cNvSpPr/>
          <p:nvPr/>
        </p:nvSpPr>
        <p:spPr>
          <a:xfrm>
            <a:off x="533400" y="1752600"/>
            <a:ext cx="51054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2"/>
                </a:solidFill>
              </a:rPr>
              <a:t>মোঃ মুরশিদুর রহমান </a:t>
            </a:r>
          </a:p>
          <a:p>
            <a:pPr algn="ctr"/>
            <a:r>
              <a:rPr lang="bn-IN" sz="2800" dirty="0">
                <a:solidFill>
                  <a:schemeClr val="tx2"/>
                </a:solidFill>
              </a:rPr>
              <a:t>ইবতেদায়ি কারি </a:t>
            </a:r>
          </a:p>
          <a:p>
            <a:pPr algn="ctr"/>
            <a:r>
              <a:rPr lang="bn-IN" sz="2800" dirty="0">
                <a:solidFill>
                  <a:schemeClr val="tx2"/>
                </a:solidFill>
              </a:rPr>
              <a:t>খিলবাইছা রাহমানিয়া ফাজিল মাদ্রাসা </a:t>
            </a:r>
          </a:p>
          <a:p>
            <a:pPr algn="ctr"/>
            <a:r>
              <a:rPr lang="bn-IN" sz="2800" dirty="0">
                <a:solidFill>
                  <a:schemeClr val="tx2"/>
                </a:solidFill>
              </a:rPr>
              <a:t>সদর লক্ষ্মীপুর</a:t>
            </a:r>
            <a:r>
              <a:rPr lang="bn-IN" dirty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985989-8BE7-4003-95B7-2D5FB10DF7DF}"/>
              </a:ext>
            </a:extLst>
          </p:cNvPr>
          <p:cNvSpPr/>
          <p:nvPr/>
        </p:nvSpPr>
        <p:spPr>
          <a:xfrm>
            <a:off x="1020947" y="457200"/>
            <a:ext cx="697770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bn-BD" sz="6600" dirty="0">
                <a:solidFill>
                  <a:srgbClr val="7030A0"/>
                </a:solidFill>
              </a:rPr>
              <a:t>পাঠ</a:t>
            </a:r>
            <a:r>
              <a:rPr lang="en-US" sz="6600" dirty="0">
                <a:solidFill>
                  <a:srgbClr val="7030A0"/>
                </a:solidFill>
              </a:rPr>
              <a:t> </a:t>
            </a:r>
            <a:r>
              <a:rPr lang="bn-BD" sz="6600" dirty="0">
                <a:solidFill>
                  <a:srgbClr val="7030A0"/>
                </a:solidFill>
              </a:rPr>
              <a:t>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62B27-8980-46FA-879C-FBD4B1A8E211}"/>
              </a:ext>
            </a:extLst>
          </p:cNvPr>
          <p:cNvSpPr/>
          <p:nvPr/>
        </p:nvSpPr>
        <p:spPr>
          <a:xfrm>
            <a:off x="838200" y="2286000"/>
            <a:ext cx="7543800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3য় </a:t>
            </a:r>
            <a:endParaRPr lang="bn-BD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 ফিকহ</a:t>
            </a:r>
          </a:p>
          <a:p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89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0" y="609600"/>
            <a:ext cx="7589179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ছবি দেখে কী বুঝা যায়?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V="1">
            <a:off x="3617191" y="1017879"/>
            <a:ext cx="3174741" cy="3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125450"/>
            <a:ext cx="6096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/নামাজ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FAA1D6-6037-4F58-A3ED-6316D11B3C87}"/>
              </a:ext>
            </a:extLst>
          </p:cNvPr>
          <p:cNvSpPr/>
          <p:nvPr/>
        </p:nvSpPr>
        <p:spPr>
          <a:xfrm>
            <a:off x="1524000" y="990600"/>
            <a:ext cx="6096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6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4897398"/>
            <a:ext cx="7315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857071"/>
            <a:ext cx="5562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235705"/>
            <a:ext cx="6400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শিখবে......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A77DDA-E8FB-40D7-B564-96FA51E0AD16}"/>
              </a:ext>
            </a:extLst>
          </p:cNvPr>
          <p:cNvSpPr/>
          <p:nvPr/>
        </p:nvSpPr>
        <p:spPr>
          <a:xfrm>
            <a:off x="1066800" y="3082162"/>
            <a:ext cx="655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 বলতে পারবে  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111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685800"/>
            <a:ext cx="67437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২১  নং পৃষ্ঠা খোল এবং  নিরবে পাঠ কর আর নিচের ছবিগুলো দেখে তা অনুধাবন কর...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0FD9E-D546-46C4-BEBD-754FFD89D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09D08-B961-4A50-8415-F933E198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9" y="1399116"/>
            <a:ext cx="2089483" cy="1725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E062C-DDBB-42AE-B0AA-A90B7AB60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77" y="2743200"/>
            <a:ext cx="2256923" cy="1971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5026E-31FB-41E2-8520-CB89D4C47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0" y="1246717"/>
            <a:ext cx="2149000" cy="1648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35EC95-5B8A-466D-BDBB-4FB7D5EF7676}"/>
              </a:ext>
            </a:extLst>
          </p:cNvPr>
          <p:cNvSpPr txBox="1"/>
          <p:nvPr/>
        </p:nvSpPr>
        <p:spPr>
          <a:xfrm>
            <a:off x="762000" y="685800"/>
            <a:ext cx="2501848" cy="523220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F0"/>
                </a:solidFill>
              </a:rPr>
              <a:t>ফজরের নামাজ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F79B5C-126A-4ACC-928B-245CEBE44D7A}"/>
              </a:ext>
            </a:extLst>
          </p:cNvPr>
          <p:cNvSpPr txBox="1"/>
          <p:nvPr/>
        </p:nvSpPr>
        <p:spPr>
          <a:xfrm>
            <a:off x="6019800" y="681335"/>
            <a:ext cx="2408321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যোহরের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নামাজ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EEAFA-25A4-4C26-8FF3-734115FEACD4}"/>
              </a:ext>
            </a:extLst>
          </p:cNvPr>
          <p:cNvSpPr txBox="1"/>
          <p:nvPr/>
        </p:nvSpPr>
        <p:spPr>
          <a:xfrm>
            <a:off x="3429000" y="2057400"/>
            <a:ext cx="2256923" cy="46166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আছরে</a:t>
            </a:r>
            <a:r>
              <a:rPr lang="as-IN" sz="2400" dirty="0">
                <a:solidFill>
                  <a:srgbClr val="FF0000"/>
                </a:solidFill>
              </a:rPr>
              <a:t>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নামাজ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7A58-6F53-48F1-9F88-7B269C75030E}"/>
              </a:ext>
            </a:extLst>
          </p:cNvPr>
          <p:cNvSpPr txBox="1"/>
          <p:nvPr/>
        </p:nvSpPr>
        <p:spPr>
          <a:xfrm>
            <a:off x="838200" y="3453825"/>
            <a:ext cx="2209800" cy="584775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মাগরিবের</a:t>
            </a:r>
            <a:r>
              <a:rPr lang="en-US" sz="3200" dirty="0"/>
              <a:t> </a:t>
            </a:r>
            <a:r>
              <a:rPr lang="en-US" sz="3200" dirty="0" err="1"/>
              <a:t>নামাজ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5643D-EB09-4435-96D8-A5A6835DD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114801"/>
            <a:ext cx="2476500" cy="2057399"/>
          </a:xfrm>
          <a:prstGeom prst="roundRect">
            <a:avLst>
              <a:gd name="adj" fmla="val 26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D936D-0E34-4DF0-8D35-1DA57F7E2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22711"/>
            <a:ext cx="2408321" cy="1833645"/>
          </a:xfrm>
          <a:prstGeom prst="roundRect">
            <a:avLst>
              <a:gd name="adj" fmla="val 205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F95681-6CE7-4DBA-A499-4117851ED2A5}"/>
              </a:ext>
            </a:extLst>
          </p:cNvPr>
          <p:cNvSpPr/>
          <p:nvPr/>
        </p:nvSpPr>
        <p:spPr>
          <a:xfrm>
            <a:off x="6086977" y="3667780"/>
            <a:ext cx="2295023" cy="52322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/>
              <a:t>এশার</a:t>
            </a:r>
            <a:r>
              <a:rPr lang="en-US" sz="2800" dirty="0"/>
              <a:t> </a:t>
            </a:r>
            <a:r>
              <a:rPr lang="en-US" sz="2800" dirty="0" err="1"/>
              <a:t>নামাজ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7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933271"/>
            <a:ext cx="3810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6AC2F-25A1-4290-B413-7A1F97C1AF04}"/>
              </a:ext>
            </a:extLst>
          </p:cNvPr>
          <p:cNvSpPr txBox="1"/>
          <p:nvPr/>
        </p:nvSpPr>
        <p:spPr>
          <a:xfrm>
            <a:off x="990600" y="3013501"/>
            <a:ext cx="72009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ওয়াক্ত নামাজের সময়সীমা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076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1514</TotalTime>
  <Words>178</Words>
  <Application>Microsoft Office PowerPoint</Application>
  <PresentationFormat>On-screen Show (4:3)</PresentationFormat>
  <Paragraphs>34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208</cp:revision>
  <dcterms:created xsi:type="dcterms:W3CDTF">2006-08-16T00:00:00Z</dcterms:created>
  <dcterms:modified xsi:type="dcterms:W3CDTF">2021-03-01T09:06:02Z</dcterms:modified>
</cp:coreProperties>
</file>