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2.wav" ContentType="audio/wav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1" r:id="rId3"/>
    <p:sldId id="264" r:id="rId4"/>
    <p:sldId id="266" r:id="rId5"/>
    <p:sldId id="259" r:id="rId6"/>
    <p:sldId id="260" r:id="rId7"/>
    <p:sldId id="301" r:id="rId8"/>
    <p:sldId id="273" r:id="rId9"/>
    <p:sldId id="274" r:id="rId10"/>
    <p:sldId id="268" r:id="rId11"/>
    <p:sldId id="293" r:id="rId12"/>
    <p:sldId id="269" r:id="rId13"/>
    <p:sldId id="294" r:id="rId14"/>
    <p:sldId id="298" r:id="rId15"/>
    <p:sldId id="299" r:id="rId16"/>
    <p:sldId id="289" r:id="rId17"/>
    <p:sldId id="263" r:id="rId18"/>
    <p:sldId id="265" r:id="rId19"/>
    <p:sldId id="292" r:id="rId20"/>
    <p:sldId id="297" r:id="rId21"/>
    <p:sldId id="276" r:id="rId22"/>
    <p:sldId id="283" r:id="rId23"/>
    <p:sldId id="279" r:id="rId24"/>
    <p:sldId id="300" r:id="rId25"/>
    <p:sldId id="295" r:id="rId26"/>
    <p:sldId id="296" r:id="rId27"/>
    <p:sldId id="275" r:id="rId28"/>
    <p:sldId id="285" r:id="rId29"/>
    <p:sldId id="282" r:id="rId30"/>
    <p:sldId id="284" r:id="rId31"/>
    <p:sldId id="281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jana Amin" initials="FA" lastIdx="1" clrIdx="0">
    <p:extLst>
      <p:ext uri="{19B8F6BF-5375-455C-9EA6-DF929625EA0E}">
        <p15:presenceInfo xmlns:p15="http://schemas.microsoft.com/office/powerpoint/2012/main" userId="99297a8e3bda1a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5DE626"/>
    <a:srgbClr val="66FFFF"/>
    <a:srgbClr val="01B724"/>
    <a:srgbClr val="D76B7A"/>
    <a:srgbClr val="66FF33"/>
    <a:srgbClr val="66FFCC"/>
    <a:srgbClr val="AD318D"/>
    <a:srgbClr val="33CC33"/>
    <a:srgbClr val="BE3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14" autoAdjust="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11EE-4836-4578-ABA7-81E966B3EFA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BFF92-75AD-4215-950F-A1FAD2DD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4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শুদ্ধ উচ্চারনে কবিতাটি আবৃতি করবেন এবং শিক্ষার্থীরা মনোযোগ সহকারে শুনবে।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solidFill>
                  <a:schemeClr val="tx1"/>
                </a:solidFill>
              </a:rPr>
              <a:t>শিক্ষক প্রতেক শিক্ষার্থীকে দুই লাইন করে আবৃত্তি করতে বলবেন এবং অন্যদের মনযোগ দিয়ে শুনতে বলবেন । প্রয়োজনে সহায়তা করবেন।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6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solidFill>
                  <a:schemeClr val="tx1"/>
                </a:solidFill>
              </a:rPr>
              <a:t>শিক্ষক প্রতেক শিক্ষার্থীকে চার লাইন করে আবৃত্তি করতে বলবেন এবং অন্যদের মনযোগ দিয়ে শুনতে বলবেন । প্রয়োজনে সহায়তা করবেন।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অবশ্যই শিক্ষার্থীদের কাছ থেকে উত্তরগুলো পাওয়ার চেষ্টা করবেন 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মৌখিক কিছু প্রশ্নের মাধ্যমে পাঠের ধারনা সুস্পস্ট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6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অবশ্যই শিক্ষার্থীদের কাছ থেকে উত্তরগুলো পাওয়ার চেষ্টা করবেন 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51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অবশ্যই শিক্ষার্থীদের কাছ থেকে উত্তরগুলো পাওয়ার চেষ্টা করবেন 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4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 কবিতাটির মূল্ভাব নিজের ভাষায় শিক্ষার্থীদের </a:t>
            </a:r>
            <a:r>
              <a:rPr lang="bn-IN" dirty="0"/>
              <a:t>সামনে উপস্থাপন করবেন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8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লিখিত কিছু প্রশ্নের মাধ্যমে পাঠের ধারনা সুস্পস্ট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9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 বাড়ির কাজ ঠিকমত করে কিনা তা প্রতিদিন দেখার চেষ্টা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প্রতিদিন পাঠশেষে ১টি করে নতুন শব্দ ,শব্দের অর্থ এবং বাক্য বোর্ডে লিখবেন এবং শিক্ষার্থীদের খাতায় তুলে নিতে সহায়তা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6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/>
              <a:t> শিক্ষার্থীদের ছবি দেখিয়ে প্রশ্নোত্তরের মাধ্যমে পাঠ শিরোনাম ‘ স্বদেশ ‘ বের ক</a:t>
            </a:r>
            <a:r>
              <a:rPr lang="bn-IN" dirty="0"/>
              <a:t>রার চেষ্টা করবেন</a:t>
            </a:r>
            <a:r>
              <a:rPr lang="en-US" dirty="0"/>
              <a:t>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2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ছবির মাধ্যমে পাঠের সুস্পষ্ট ধারনা দেয়ার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 ছবির মাধ্যমে পাঠের সুস্পষ্ট ধারনা দেয়ার চেষ্টা করবেন।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 ছবি দেখিয়ে নতুন শব্দের অর্থ বোঝাতে  সহায়তা করবেন এবং এসব শব্দের অর্থগুলোকে আমরা সমার্থক শব্দ হিসাবেও ব্যবহার করতে পারি সেটা বলবেন।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 ছবি দেখিয়ে নতুন শব্দের অর্থ বোঝাতে  সহায়তা করবেন এবং এসব শব্দের অর্থগুলোকে আমরা সমার্থক শব্দ হিসাবেও ব্যবহার করতে পারি সেটা বলবেন।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সমার্থক শব্দগুলো বলবেন এবং শিক্ষার্থীদের  খাতায় তুলে নিতে সহায়তা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D48D-0D9C-4A1A-AA2B-12AB5EDF0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FB9CF-DEE9-4435-A6D8-0906722CE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9E80-2CE4-4F53-8184-0846F5DE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7E02E-39E4-4954-B9CC-4B8DD3FC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293-CF53-421B-A549-69902D79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DDFD-9631-46AB-A540-277338ED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DDCD9-6AF4-42E1-BB3C-6E5CB564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1E56-01D6-44B5-9098-EE647091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401F-77AE-4A9B-BAC9-9B188B98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AB3B-5463-4EA4-A6D2-E62AC6CF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9FDB0-A15D-4182-9734-4602FAC57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61E72-B67D-442F-BC35-6F7EB6B82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7E0C-AD71-4A71-A082-5F06B504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787D4-9C74-4A69-A3AA-D073730F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1F423-F11B-4A96-9332-1761AC63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1868-2F6B-45E6-B4A3-E17B1840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E3335-4B61-4FA3-BE0A-DFF45BB6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6616-6C67-448C-B243-B3B8BD68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5E8C-6244-4A06-B3A2-83E8C84B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817D-439B-4AC3-93A8-37617A0B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1940-52B8-4C1B-86E9-8431E94D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4C54-2287-4F7B-95D4-1CE0FA1ED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0763-6782-4498-8299-4D997112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7255-0441-47BD-B208-3877597C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DA6C-E4B7-442A-8EDC-B615BBC0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20F5-871D-4829-8E6A-AB66334D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325F-DE2F-4EFD-9C78-D7E188233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5586F-8A31-4A38-B0DB-0F97DF0A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212E0-E0A9-43FA-B293-23437DDA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4DC04-EE57-4788-92FC-E66775D5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FE7B6-8AEE-4BB8-A47D-7628601D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7B4-B9D8-4166-AB2B-54B96B79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2F6F-18B0-45FA-AE10-A53D4990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BF09B-3075-4EF1-97C1-C790AF85F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4B104-E2F5-4ED4-9EAD-A549042A4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478BD-4205-4954-AEC2-A4ED38E6C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7ABDA-0634-49C5-A610-0043BC00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0333C-0F67-4415-B101-BD1258E6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108B7-9C6B-4F11-A4FF-C630DFF7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BD83-90FC-4C86-A722-8C2D6FC2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5F1C9-8CEA-4116-B0C1-E4E685D0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57C39-C60B-4208-96B1-19DD9127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E24F-71AA-4778-B260-EFF65EF6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F86AC-CCA0-4F87-A828-DB396CA5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D2482-9C4E-4FD7-8570-1AE21780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9C2D4-06AE-4EC6-9D33-628EFF34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1898-DCAF-44CB-98E7-8ADE5D1A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81FD-C332-4BE5-A55A-71AB3462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CCA38-3E9D-4853-9716-E87067D0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F176D-44DF-434D-A8EF-7B00F5F4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60350-3FFF-4FE0-9505-56E6413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3097E-6CE3-48B7-BA0D-B16AC404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6D70-16FF-46D5-B937-85E54E91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02AB5-BD6E-4B3F-A5A2-4F234EA3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27D95-FD12-40C6-A6AE-B09832946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2A4E3-D721-4F44-AA08-79A6156F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F941E-7F2D-4CEB-BFC1-DBA82051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2A44D-0900-4DA7-A3DA-A25EB35D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7F0EFBF5-3DA9-420E-BD8E-6DE68845BCB7}"/>
              </a:ext>
            </a:extLst>
          </p:cNvPr>
          <p:cNvSpPr/>
          <p:nvPr userDrawn="1"/>
        </p:nvSpPr>
        <p:spPr>
          <a:xfrm>
            <a:off x="0" y="0"/>
            <a:ext cx="12192000" cy="7260939"/>
          </a:xfrm>
          <a:prstGeom prst="bevel">
            <a:avLst>
              <a:gd name="adj" fmla="val 2616"/>
            </a:avLst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100000">
                <a:srgbClr val="24C043"/>
              </a:gs>
              <a:gs pos="100000">
                <a:srgbClr val="01B7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5B31D-204B-4681-82E3-C11459A140A4}"/>
              </a:ext>
            </a:extLst>
          </p:cNvPr>
          <p:cNvSpPr txBox="1"/>
          <p:nvPr userDrawn="1"/>
        </p:nvSpPr>
        <p:spPr>
          <a:xfrm>
            <a:off x="10604027" y="6673334"/>
            <a:ext cx="139772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rgbClr val="04B41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Informal Roman" panose="030604020304060B0204" pitchFamily="66" charset="0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57465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hdphoto" Target="../media/hdphoto8.wdp"/><Relationship Id="rId7" Type="http://schemas.openxmlformats.org/officeDocument/2006/relationships/image" Target="../media/image5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audio" Target="../media/audio1.wav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g"/><Relationship Id="rId10" Type="http://schemas.openxmlformats.org/officeDocument/2006/relationships/image" Target="../media/image64.jpeg"/><Relationship Id="rId4" Type="http://schemas.openxmlformats.org/officeDocument/2006/relationships/audio" Target="../media/audio2.wav"/><Relationship Id="rId9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audio" Target="../media/audio1.wav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59.jpg"/><Relationship Id="rId4" Type="http://schemas.openxmlformats.org/officeDocument/2006/relationships/audio" Target="../media/audio2.wav"/><Relationship Id="rId9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B99FB-EF3A-49C8-B5C4-26F0B1181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8" y="23359"/>
            <a:ext cx="12164482" cy="72768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C60A6A-4497-42CB-94A3-C774E8D4A44B}"/>
              </a:ext>
            </a:extLst>
          </p:cNvPr>
          <p:cNvSpPr/>
          <p:nvPr/>
        </p:nvSpPr>
        <p:spPr>
          <a:xfrm>
            <a:off x="5063830" y="338500"/>
            <a:ext cx="1485248" cy="1310405"/>
          </a:xfrm>
          <a:prstGeom prst="ellipse">
            <a:avLst/>
          </a:prstGeom>
          <a:gradFill>
            <a:gsLst>
              <a:gs pos="0">
                <a:schemeClr val="bg1"/>
              </a:gs>
              <a:gs pos="33000">
                <a:srgbClr val="FFFF00"/>
              </a:gs>
              <a:gs pos="75000">
                <a:srgbClr val="F26B54"/>
              </a:gs>
              <a:gs pos="87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F9D48-D6C7-4E35-AA62-AF604F3A6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7262"/>
            <a:ext cx="4070816" cy="3561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F614E5-AABC-486E-AFFF-7405B5B12817}"/>
              </a:ext>
            </a:extLst>
          </p:cNvPr>
          <p:cNvSpPr txBox="1"/>
          <p:nvPr/>
        </p:nvSpPr>
        <p:spPr>
          <a:xfrm>
            <a:off x="5188096" y="2674064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42EAA-793A-4DBC-A211-02149E45D60F}"/>
              </a:ext>
            </a:extLst>
          </p:cNvPr>
          <p:cNvSpPr txBox="1"/>
          <p:nvPr/>
        </p:nvSpPr>
        <p:spPr>
          <a:xfrm>
            <a:off x="7759950" y="3697251"/>
            <a:ext cx="446886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B59E4-9C54-4DC5-92DB-871A91BF7CFC}"/>
              </a:ext>
            </a:extLst>
          </p:cNvPr>
          <p:cNvSpPr txBox="1"/>
          <p:nvPr/>
        </p:nvSpPr>
        <p:spPr>
          <a:xfrm>
            <a:off x="3465698" y="4976017"/>
            <a:ext cx="524255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নদীর জোয়ার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নৌকা সারে সারে,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36E69-7F8C-44CA-B3E2-0CCFA5294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23"/>
          <a:stretch/>
        </p:blipFill>
        <p:spPr>
          <a:xfrm>
            <a:off x="6721642" y="1131454"/>
            <a:ext cx="4706859" cy="264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A9D3274-6F30-455C-B4AD-CDC9828DCC5D}"/>
              </a:ext>
            </a:extLst>
          </p:cNvPr>
          <p:cNvGrpSpPr/>
          <p:nvPr/>
        </p:nvGrpSpPr>
        <p:grpSpPr>
          <a:xfrm>
            <a:off x="414026" y="1019807"/>
            <a:ext cx="5681973" cy="2757708"/>
            <a:chOff x="414027" y="714536"/>
            <a:chExt cx="5681973" cy="24091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BCB936-01B9-41EB-8086-331BCE777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9649" y="772918"/>
              <a:ext cx="4506351" cy="23508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308D4C-43DA-4E45-840B-A9AA42C343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13" r="30643" b="1338"/>
            <a:stretch/>
          </p:blipFill>
          <p:spPr>
            <a:xfrm>
              <a:off x="414027" y="714536"/>
              <a:ext cx="1441534" cy="221382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DFB52-068E-4686-ADE3-DD94DB802A9F}"/>
              </a:ext>
            </a:extLst>
          </p:cNvPr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EE407-F7E1-4DCA-8D0A-34EB713FBC73}"/>
              </a:ext>
            </a:extLst>
          </p:cNvPr>
          <p:cNvCxnSpPr>
            <a:cxnSpLocks/>
          </p:cNvCxnSpPr>
          <p:nvPr/>
        </p:nvCxnSpPr>
        <p:spPr>
          <a:xfrm>
            <a:off x="134911" y="4555793"/>
            <a:ext cx="120570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1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81F9D-7450-431D-86F1-4CF4D3E57AC8}"/>
              </a:ext>
            </a:extLst>
          </p:cNvPr>
          <p:cNvSpPr txBox="1"/>
          <p:nvPr/>
        </p:nvSpPr>
        <p:spPr>
          <a:xfrm>
            <a:off x="3198756" y="4636723"/>
            <a:ext cx="630500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বসে নদীর ধারে-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ছবিটি চেনা।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673DF-232F-4701-867F-4DB98DED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3" t="4134" r="7692" b="2980"/>
          <a:stretch/>
        </p:blipFill>
        <p:spPr>
          <a:xfrm>
            <a:off x="6288505" y="859192"/>
            <a:ext cx="5261619" cy="3215770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BB46BA-76D6-4986-82BB-F72C8CD720F7}"/>
              </a:ext>
            </a:extLst>
          </p:cNvPr>
          <p:cNvSpPr/>
          <p:nvPr/>
        </p:nvSpPr>
        <p:spPr>
          <a:xfrm rot="19390841">
            <a:off x="6504758" y="-9990"/>
            <a:ext cx="19683" cy="41027"/>
          </a:xfrm>
          <a:custGeom>
            <a:avLst/>
            <a:gdLst>
              <a:gd name="connsiteX0" fmla="*/ 0 w 19683"/>
              <a:gd name="connsiteY0" fmla="*/ 0 h 41027"/>
              <a:gd name="connsiteX1" fmla="*/ 19683 w 19683"/>
              <a:gd name="connsiteY1" fmla="*/ 14735 h 41027"/>
              <a:gd name="connsiteX2" fmla="*/ 0 w 19683"/>
              <a:gd name="connsiteY2" fmla="*/ 41027 h 41027"/>
              <a:gd name="connsiteX3" fmla="*/ 0 w 19683"/>
              <a:gd name="connsiteY3" fmla="*/ 0 h 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3" h="41027">
                <a:moveTo>
                  <a:pt x="0" y="0"/>
                </a:moveTo>
                <a:lnTo>
                  <a:pt x="19683" y="14735"/>
                </a:lnTo>
                <a:lnTo>
                  <a:pt x="0" y="410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9EC670-444B-4ACD-86B9-31B941B34308}"/>
              </a:ext>
            </a:extLst>
          </p:cNvPr>
          <p:cNvSpPr/>
          <p:nvPr/>
        </p:nvSpPr>
        <p:spPr>
          <a:xfrm>
            <a:off x="1790955" y="92197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BC4AF4-F85A-46B9-93A5-A9A4F5E8C2FE}"/>
              </a:ext>
            </a:extLst>
          </p:cNvPr>
          <p:cNvCxnSpPr>
            <a:cxnSpLocks/>
          </p:cNvCxnSpPr>
          <p:nvPr/>
        </p:nvCxnSpPr>
        <p:spPr>
          <a:xfrm>
            <a:off x="134911" y="4285969"/>
            <a:ext cx="120570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55736A9-7434-4AEA-99FC-AFF0AAE01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20" y="805079"/>
            <a:ext cx="4845312" cy="3269883"/>
          </a:xfrm>
          <a:prstGeom prst="roundRect">
            <a:avLst>
              <a:gd name="adj" fmla="val 16667"/>
            </a:avLst>
          </a:prstGeom>
          <a:ln w="57150">
            <a:solidFill>
              <a:srgbClr val="01B72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91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B63EAA8-963D-4036-B60D-CE9E03916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926"/>
          <a:stretch/>
        </p:blipFill>
        <p:spPr>
          <a:xfrm>
            <a:off x="2668031" y="851155"/>
            <a:ext cx="5620363" cy="2812329"/>
          </a:xfrm>
          <a:prstGeom prst="round2DiagRect">
            <a:avLst>
              <a:gd name="adj1" fmla="val 41846"/>
              <a:gd name="adj2" fmla="val 0"/>
            </a:avLst>
          </a:prstGeom>
          <a:ln w="88900" cap="sq">
            <a:solidFill>
              <a:srgbClr val="33CC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590C3F-5748-4648-9E32-36B179679FE8}"/>
              </a:ext>
            </a:extLst>
          </p:cNvPr>
          <p:cNvSpPr txBox="1"/>
          <p:nvPr/>
        </p:nvSpPr>
        <p:spPr>
          <a:xfrm>
            <a:off x="513132" y="3900457"/>
            <a:ext cx="43097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এই ছবিটি আঁকি,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C66C58-ACA9-47F5-BA33-05945DD303F4}"/>
              </a:ext>
            </a:extLst>
          </p:cNvPr>
          <p:cNvGrpSpPr/>
          <p:nvPr/>
        </p:nvGrpSpPr>
        <p:grpSpPr>
          <a:xfrm>
            <a:off x="8636741" y="-334010"/>
            <a:ext cx="4166437" cy="7526020"/>
            <a:chOff x="8562981" y="-1157162"/>
            <a:chExt cx="4979963" cy="83503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EEDE40-EC70-4CBA-A7B2-D6D5ABD7C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9" t="6532" r="3720" b="8173"/>
            <a:stretch/>
          </p:blipFill>
          <p:spPr>
            <a:xfrm>
              <a:off x="8562981" y="-1157162"/>
              <a:ext cx="4979963" cy="83503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F937A6-D3BE-491F-851B-B18F94417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0919" y="1295521"/>
              <a:ext cx="1377520" cy="20924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11C820-22DA-43CB-BAA0-5F4293B10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673" b="-5673"/>
            <a:stretch/>
          </p:blipFill>
          <p:spPr>
            <a:xfrm>
              <a:off x="8752956" y="323058"/>
              <a:ext cx="1466724" cy="22279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6D7446F-E9BD-47F8-A6A9-C28D94C8F5F8}"/>
              </a:ext>
            </a:extLst>
          </p:cNvPr>
          <p:cNvSpPr txBox="1"/>
          <p:nvPr/>
        </p:nvSpPr>
        <p:spPr>
          <a:xfrm>
            <a:off x="2554050" y="5401550"/>
            <a:ext cx="43097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দুটি হলুদ পাখি-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688FB-79CC-4AB3-AEAD-3C23E6B30E17}"/>
              </a:ext>
            </a:extLst>
          </p:cNvPr>
          <p:cNvSpPr/>
          <p:nvPr/>
        </p:nvSpPr>
        <p:spPr>
          <a:xfrm>
            <a:off x="1790955" y="92197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</p:spTree>
    <p:extLst>
      <p:ext uri="{BB962C8B-B14F-4D97-AF65-F5344CB8AC3E}">
        <p14:creationId xmlns:p14="http://schemas.microsoft.com/office/powerpoint/2010/main" val="149905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459A40-E331-48EF-B3F2-1F66E8198578}"/>
              </a:ext>
            </a:extLst>
          </p:cNvPr>
          <p:cNvSpPr txBox="1"/>
          <p:nvPr/>
        </p:nvSpPr>
        <p:spPr>
          <a:xfrm>
            <a:off x="2789522" y="4959034"/>
            <a:ext cx="555999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কড়িতে নয় কেনা।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E72D0-DA7F-461F-A23B-7FF42245E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89937" l="1506" r="89960">
                        <a14:foregroundMark x1="29819" y1="25996" x2="29819" y2="25996"/>
                        <a14:foregroundMark x1="13554" y1="60273" x2="13554" y2="6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855" t="21801" r="28506" b="21397"/>
          <a:stretch/>
        </p:blipFill>
        <p:spPr>
          <a:xfrm>
            <a:off x="8912314" y="269287"/>
            <a:ext cx="2961126" cy="2909256"/>
          </a:xfrm>
          <a:prstGeom prst="rect">
            <a:avLst/>
          </a:prstGeom>
          <a:ln w="381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D4798-70D7-46D1-B0A9-CD88EDBC9C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0" y="338805"/>
            <a:ext cx="3898827" cy="2858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1B724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58EDA-D679-4FC9-98F0-DDDC0B04C5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537" y="307151"/>
            <a:ext cx="4143756" cy="2890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75901A-806B-4E94-99A0-8470914A8330}"/>
              </a:ext>
            </a:extLst>
          </p:cNvPr>
          <p:cNvCxnSpPr>
            <a:cxnSpLocks/>
          </p:cNvCxnSpPr>
          <p:nvPr/>
        </p:nvCxnSpPr>
        <p:spPr>
          <a:xfrm>
            <a:off x="134911" y="4285969"/>
            <a:ext cx="120570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DC77AE-53DE-458D-8F2F-43C7E84902D6}"/>
              </a:ext>
            </a:extLst>
          </p:cNvPr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77F0169A-7F94-4690-A0F0-44DB48B4DF3A}"/>
              </a:ext>
            </a:extLst>
          </p:cNvPr>
          <p:cNvSpPr/>
          <p:nvPr/>
        </p:nvSpPr>
        <p:spPr>
          <a:xfrm>
            <a:off x="1436914" y="1606502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AC570-F6CB-48E0-9400-D131BF119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05" r="100000">
                        <a14:foregroundMark x1="87375" y1="83696" x2="87375" y2="8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120" y="1226956"/>
            <a:ext cx="2485971" cy="1630959"/>
          </a:xfrm>
          <a:prstGeom prst="snip2DiagRect">
            <a:avLst>
              <a:gd name="adj1" fmla="val 21639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33CC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B10DE141-6B24-4718-BAA9-5F4E7947CA01}"/>
              </a:ext>
            </a:extLst>
          </p:cNvPr>
          <p:cNvSpPr/>
          <p:nvPr/>
        </p:nvSpPr>
        <p:spPr>
          <a:xfrm>
            <a:off x="7857023" y="1528347"/>
            <a:ext cx="2771431" cy="923513"/>
          </a:xfrm>
          <a:prstGeom prst="roundRect">
            <a:avLst>
              <a:gd name="adj" fmla="val 1974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ধরণের ছোট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ঝিনুক।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6C1F0561-3CD7-4AD0-BB7C-30104A913881}"/>
              </a:ext>
            </a:extLst>
          </p:cNvPr>
          <p:cNvSpPr/>
          <p:nvPr/>
        </p:nvSpPr>
        <p:spPr>
          <a:xfrm>
            <a:off x="1436914" y="3607504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095C36E0-B41F-428E-85BF-1F7C03CB7510}"/>
              </a:ext>
            </a:extLst>
          </p:cNvPr>
          <p:cNvSpPr/>
          <p:nvPr/>
        </p:nvSpPr>
        <p:spPr>
          <a:xfrm>
            <a:off x="7941930" y="3584801"/>
            <a:ext cx="2601615" cy="661139"/>
          </a:xfrm>
          <a:prstGeom prst="roundRect">
            <a:avLst>
              <a:gd name="adj" fmla="val 2156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বান, প্লাবন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117EEDBD-D696-4E98-A3DF-00CA57B53DC2}"/>
              </a:ext>
            </a:extLst>
          </p:cNvPr>
          <p:cNvSpPr/>
          <p:nvPr/>
        </p:nvSpPr>
        <p:spPr>
          <a:xfrm>
            <a:off x="1436914" y="5421833"/>
            <a:ext cx="2460275" cy="638436"/>
          </a:xfrm>
          <a:prstGeom prst="roundRect">
            <a:avLst>
              <a:gd name="adj" fmla="val 3429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CFD9F4A-86AB-4FCF-B0B4-496C8480A7C9}"/>
              </a:ext>
            </a:extLst>
          </p:cNvPr>
          <p:cNvSpPr/>
          <p:nvPr/>
        </p:nvSpPr>
        <p:spPr>
          <a:xfrm>
            <a:off x="7970233" y="5408680"/>
            <a:ext cx="2658221" cy="661139"/>
          </a:xfrm>
          <a:prstGeom prst="roundRect">
            <a:avLst>
              <a:gd name="adj" fmla="val 1971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10D2C7-EDB1-4E21-9258-1B1B196389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120" y="2973772"/>
            <a:ext cx="2519654" cy="1609443"/>
          </a:xfrm>
          <a:prstGeom prst="round2DiagRect">
            <a:avLst>
              <a:gd name="adj1" fmla="val 46569"/>
              <a:gd name="adj2" fmla="val 46847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AC82D2-3D68-4FA5-B203-6920FEEA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8"/>
          <a:stretch/>
        </p:blipFill>
        <p:spPr>
          <a:xfrm>
            <a:off x="4600437" y="4750934"/>
            <a:ext cx="2460274" cy="1939908"/>
          </a:xfrm>
          <a:prstGeom prst="snip2DiagRect">
            <a:avLst>
              <a:gd name="adj1" fmla="val 17366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67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CA3369D2-821D-4C94-8200-6C0E802FCBD3}"/>
              </a:ext>
            </a:extLst>
          </p:cNvPr>
          <p:cNvSpPr/>
          <p:nvPr/>
        </p:nvSpPr>
        <p:spPr>
          <a:xfrm>
            <a:off x="1779333" y="1503189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endParaRPr lang="en-GB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B908B106-2228-4C66-B16D-73D8BD2F61A2}"/>
              </a:ext>
            </a:extLst>
          </p:cNvPr>
          <p:cNvSpPr/>
          <p:nvPr/>
        </p:nvSpPr>
        <p:spPr>
          <a:xfrm>
            <a:off x="8058830" y="1556639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 করি।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5FAE92C4-75B3-4B58-A3DD-7DCA4B409B85}"/>
              </a:ext>
            </a:extLst>
          </p:cNvPr>
          <p:cNvSpPr/>
          <p:nvPr/>
        </p:nvSpPr>
        <p:spPr>
          <a:xfrm>
            <a:off x="1779333" y="3427512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4DC1C2F3-34A9-4363-B875-60B981A59BA8}"/>
              </a:ext>
            </a:extLst>
          </p:cNvPr>
          <p:cNvSpPr/>
          <p:nvPr/>
        </p:nvSpPr>
        <p:spPr>
          <a:xfrm>
            <a:off x="8030766" y="3427512"/>
            <a:ext cx="2977249" cy="616351"/>
          </a:xfrm>
          <a:prstGeom prst="roundRect">
            <a:avLst>
              <a:gd name="adj" fmla="val 3429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করা।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4CC356D8-2C35-4D2A-9DEE-B3A0A599F675}"/>
              </a:ext>
            </a:extLst>
          </p:cNvPr>
          <p:cNvSpPr/>
          <p:nvPr/>
        </p:nvSpPr>
        <p:spPr>
          <a:xfrm>
            <a:off x="1650944" y="5351835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GB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8B08134C-1D3F-4AC9-B6B0-694DA752FFB9}"/>
              </a:ext>
            </a:extLst>
          </p:cNvPr>
          <p:cNvSpPr/>
          <p:nvPr/>
        </p:nvSpPr>
        <p:spPr>
          <a:xfrm>
            <a:off x="8030766" y="5351835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প্রতিকৃতি, চিত্র।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AF3DA-AD50-433D-89F3-CEF82D514B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955" y="4937894"/>
            <a:ext cx="2492085" cy="18128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00729-EE86-4A16-BFAE-43E71E4F3112}"/>
              </a:ext>
            </a:extLst>
          </p:cNvPr>
          <p:cNvSpPr/>
          <p:nvPr/>
        </p:nvSpPr>
        <p:spPr>
          <a:xfrm>
            <a:off x="2841893" y="256048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4D6A94-37CB-41A1-A1B6-BA249B8F63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27" l="40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929"/>
          <a:stretch/>
        </p:blipFill>
        <p:spPr>
          <a:xfrm>
            <a:off x="5646294" y="3005766"/>
            <a:ext cx="899409" cy="2098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895E6-B519-498A-B53E-CA6FAB8432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897" y="1110025"/>
            <a:ext cx="2492085" cy="17472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3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D234B4-6EEF-42D6-8CAE-73B6E3E55A40}"/>
              </a:ext>
            </a:extLst>
          </p:cNvPr>
          <p:cNvSpPr txBox="1"/>
          <p:nvPr/>
        </p:nvSpPr>
        <p:spPr>
          <a:xfrm>
            <a:off x="2022734" y="942981"/>
            <a:ext cx="7558166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সমার্থক শব্দগুলো জেনে নিই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9E154-B63D-4839-9DCE-DC372AD3EE31}"/>
              </a:ext>
            </a:extLst>
          </p:cNvPr>
          <p:cNvSpPr txBox="1"/>
          <p:nvPr/>
        </p:nvSpPr>
        <p:spPr>
          <a:xfrm>
            <a:off x="3234126" y="1971530"/>
            <a:ext cx="1573967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নৌকা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269A2-04CB-4BDD-BAB6-25AFFB25EA34}"/>
              </a:ext>
            </a:extLst>
          </p:cNvPr>
          <p:cNvSpPr txBox="1"/>
          <p:nvPr/>
        </p:nvSpPr>
        <p:spPr>
          <a:xfrm>
            <a:off x="6708097" y="1927153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তরী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C0AC9-3603-4663-8267-963341E2FF1D}"/>
              </a:ext>
            </a:extLst>
          </p:cNvPr>
          <p:cNvSpPr txBox="1"/>
          <p:nvPr/>
        </p:nvSpPr>
        <p:spPr>
          <a:xfrm>
            <a:off x="3249119" y="2841569"/>
            <a:ext cx="1536490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FD71-9C1F-47B7-84E2-C34F45BC2320}"/>
              </a:ext>
            </a:extLst>
          </p:cNvPr>
          <p:cNvSpPr txBox="1"/>
          <p:nvPr/>
        </p:nvSpPr>
        <p:spPr>
          <a:xfrm>
            <a:off x="6708097" y="2849427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পক্ষী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499BA-308A-47BD-81B5-A18D6FD0D143}"/>
              </a:ext>
            </a:extLst>
          </p:cNvPr>
          <p:cNvSpPr txBox="1"/>
          <p:nvPr/>
        </p:nvSpPr>
        <p:spPr>
          <a:xfrm>
            <a:off x="3290342" y="3756392"/>
            <a:ext cx="1573968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কেনা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B313A-9E22-4113-BD50-05DFE59ACD8B}"/>
              </a:ext>
            </a:extLst>
          </p:cNvPr>
          <p:cNvSpPr txBox="1"/>
          <p:nvPr/>
        </p:nvSpPr>
        <p:spPr>
          <a:xfrm>
            <a:off x="6708098" y="3756392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ক্রয়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AA683-D616-4F96-9D29-5BBE16EB9CD5}"/>
              </a:ext>
            </a:extLst>
          </p:cNvPr>
          <p:cNvSpPr txBox="1"/>
          <p:nvPr/>
        </p:nvSpPr>
        <p:spPr>
          <a:xfrm>
            <a:off x="3271603" y="4684188"/>
            <a:ext cx="1536490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ধারে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F9DC-22F0-4D28-A081-BD8FDA319796}"/>
              </a:ext>
            </a:extLst>
          </p:cNvPr>
          <p:cNvSpPr txBox="1"/>
          <p:nvPr/>
        </p:nvSpPr>
        <p:spPr>
          <a:xfrm>
            <a:off x="6708099" y="4684188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পাশে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F796AD-D190-4096-B4AD-B03F9A4B36F1}"/>
              </a:ext>
            </a:extLst>
          </p:cNvPr>
          <p:cNvSpPr txBox="1"/>
          <p:nvPr/>
        </p:nvSpPr>
        <p:spPr>
          <a:xfrm>
            <a:off x="3249119" y="5598908"/>
            <a:ext cx="1573967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আঁকা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B3358-0F79-48B6-ADB4-CCAF5F2FF140}"/>
              </a:ext>
            </a:extLst>
          </p:cNvPr>
          <p:cNvSpPr txBox="1"/>
          <p:nvPr/>
        </p:nvSpPr>
        <p:spPr>
          <a:xfrm>
            <a:off x="6708098" y="5600940"/>
            <a:ext cx="1506508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অঙ্কন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FD87544-15FD-429A-AB25-E8B094AE81DE}"/>
              </a:ext>
            </a:extLst>
          </p:cNvPr>
          <p:cNvSpPr/>
          <p:nvPr/>
        </p:nvSpPr>
        <p:spPr>
          <a:xfrm>
            <a:off x="5302770" y="2129558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14FADD0-7D2E-405B-83CE-8D61588FDE26}"/>
              </a:ext>
            </a:extLst>
          </p:cNvPr>
          <p:cNvSpPr/>
          <p:nvPr/>
        </p:nvSpPr>
        <p:spPr>
          <a:xfrm>
            <a:off x="5302770" y="2984863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33D07FA-247A-4B19-98E0-2C7B7217669D}"/>
              </a:ext>
            </a:extLst>
          </p:cNvPr>
          <p:cNvSpPr/>
          <p:nvPr/>
        </p:nvSpPr>
        <p:spPr>
          <a:xfrm>
            <a:off x="5265919" y="4015641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91BD0B0-0E1C-4258-9BEF-6D84221F480B}"/>
              </a:ext>
            </a:extLst>
          </p:cNvPr>
          <p:cNvSpPr/>
          <p:nvPr/>
        </p:nvSpPr>
        <p:spPr>
          <a:xfrm>
            <a:off x="5302770" y="4845626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8720D3-970C-437F-A878-FF4AF6F04AB5}"/>
              </a:ext>
            </a:extLst>
          </p:cNvPr>
          <p:cNvSpPr/>
          <p:nvPr/>
        </p:nvSpPr>
        <p:spPr>
          <a:xfrm>
            <a:off x="5337122" y="5770797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DCBEB-6FE4-4F04-91DC-0EF65B830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444" l="0" r="100000">
                        <a14:foregroundMark x1="30556" y1="36389" x2="30556" y2="3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1" y="-24903"/>
            <a:ext cx="8825322" cy="77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7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1C8AB13-C3DE-4E29-AAFC-DCECC68340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28" r="2259"/>
          <a:stretch/>
        </p:blipFill>
        <p:spPr>
          <a:xfrm>
            <a:off x="246349" y="177126"/>
            <a:ext cx="3043788" cy="6928212"/>
          </a:xfrm>
          <a:prstGeom prst="rect">
            <a:avLst/>
          </a:prstGeom>
        </p:spPr>
      </p:pic>
      <p:pic>
        <p:nvPicPr>
          <p:cNvPr id="2" name="videoplayback (3)">
            <a:hlinkClick r:id="" action="ppaction://media"/>
            <a:extLst>
              <a:ext uri="{FF2B5EF4-FFF2-40B4-BE49-F238E27FC236}">
                <a16:creationId xmlns:a16="http://schemas.microsoft.com/office/drawing/2014/main" id="{E74B4E3F-0F06-4F2F-A644-62E03C1818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228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5969" y="185544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6E987-2628-4265-956E-B550A8AB1B2E}"/>
              </a:ext>
            </a:extLst>
          </p:cNvPr>
          <p:cNvSpPr txBox="1"/>
          <p:nvPr/>
        </p:nvSpPr>
        <p:spPr>
          <a:xfrm>
            <a:off x="4112662" y="325959"/>
            <a:ext cx="199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A0070-39EE-41D7-942A-6785BBDFFE28}"/>
              </a:ext>
            </a:extLst>
          </p:cNvPr>
          <p:cNvSpPr txBox="1"/>
          <p:nvPr/>
        </p:nvSpPr>
        <p:spPr>
          <a:xfrm>
            <a:off x="4893212" y="1202946"/>
            <a:ext cx="240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929F0-AC45-42EA-BD38-E3FBB9062F3A}"/>
              </a:ext>
            </a:extLst>
          </p:cNvPr>
          <p:cNvSpPr txBox="1"/>
          <p:nvPr/>
        </p:nvSpPr>
        <p:spPr>
          <a:xfrm>
            <a:off x="2034377" y="2247937"/>
            <a:ext cx="5092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নদীর জোয়ার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নৌকা সারে সারে,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7E51F-0ED8-4FAA-A87B-53F00D37C5D3}"/>
              </a:ext>
            </a:extLst>
          </p:cNvPr>
          <p:cNvSpPr txBox="1"/>
          <p:nvPr/>
        </p:nvSpPr>
        <p:spPr>
          <a:xfrm>
            <a:off x="2150103" y="3939082"/>
            <a:ext cx="5816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বসে নদীর ধারে-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ছবিটি চেনা।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FFD484-2814-46F0-B912-ABA61531C1E0}"/>
              </a:ext>
            </a:extLst>
          </p:cNvPr>
          <p:cNvGrpSpPr/>
          <p:nvPr/>
        </p:nvGrpSpPr>
        <p:grpSpPr>
          <a:xfrm>
            <a:off x="8157562" y="162946"/>
            <a:ext cx="3826413" cy="632198"/>
            <a:chOff x="5143248" y="181037"/>
            <a:chExt cx="2459417" cy="73249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5159FD2A-A71C-44B2-9335-5FA7AEC5B8AA}"/>
                </a:ext>
              </a:extLst>
            </p:cNvPr>
            <p:cNvSpPr/>
            <p:nvPr/>
          </p:nvSpPr>
          <p:spPr>
            <a:xfrm>
              <a:off x="5143248" y="181037"/>
              <a:ext cx="2459417" cy="692594"/>
            </a:xfrm>
            <a:prstGeom prst="flowChartTerminator">
              <a:avLst/>
            </a:prstGeom>
            <a:grpFill/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006E40-A6BF-47E6-9D87-E8079ED9923F}"/>
                </a:ext>
              </a:extLst>
            </p:cNvPr>
            <p:cNvSpPr/>
            <p:nvPr/>
          </p:nvSpPr>
          <p:spPr>
            <a:xfrm>
              <a:off x="5225737" y="205648"/>
              <a:ext cx="2294439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আদর্শ পাঠ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3E38CB-BF7B-4764-8BF3-A6AD02971973}"/>
              </a:ext>
            </a:extLst>
          </p:cNvPr>
          <p:cNvSpPr txBox="1"/>
          <p:nvPr/>
        </p:nvSpPr>
        <p:spPr>
          <a:xfrm>
            <a:off x="7126880" y="2155587"/>
            <a:ext cx="4676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এই ছবিটি আঁকি,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দুটি হলুদ পাখি-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কড়িতে নয় কেনা।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53481D-DC41-4796-9C31-CF933871B470}"/>
              </a:ext>
            </a:extLst>
          </p:cNvPr>
          <p:cNvGrpSpPr/>
          <p:nvPr/>
        </p:nvGrpSpPr>
        <p:grpSpPr>
          <a:xfrm>
            <a:off x="3160295" y="5785759"/>
            <a:ext cx="9031704" cy="1497642"/>
            <a:chOff x="121168" y="5768718"/>
            <a:chExt cx="11823316" cy="14197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631CB1-5840-4044-94E9-DBC83CAD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2CFB31D-ADA1-4ECE-874B-451015C6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70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5FE19-8847-44F5-8197-4004F36AEEA1}"/>
              </a:ext>
            </a:extLst>
          </p:cNvPr>
          <p:cNvSpPr txBox="1"/>
          <p:nvPr/>
        </p:nvSpPr>
        <p:spPr>
          <a:xfrm>
            <a:off x="2562268" y="393544"/>
            <a:ext cx="7031770" cy="769441"/>
          </a:xfrm>
          <a:prstGeom prst="rect">
            <a:avLst/>
          </a:prstGeom>
          <a:noFill/>
          <a:ln>
            <a:solidFill>
              <a:srgbClr val="01B72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৫০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ৃষ্ঠা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বের কর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374C2-0222-483E-A93F-6DB20777B1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142" y="1166582"/>
            <a:ext cx="5636226" cy="57612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0E56ED-4461-4280-BC61-42237EEA73A6}"/>
              </a:ext>
            </a:extLst>
          </p:cNvPr>
          <p:cNvSpPr/>
          <p:nvPr/>
        </p:nvSpPr>
        <p:spPr>
          <a:xfrm>
            <a:off x="3267141" y="1897996"/>
            <a:ext cx="2983757" cy="2718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1F965-2708-406A-B1BC-502B39A8C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04" l="0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251" r="64546" b="3935"/>
          <a:stretch/>
        </p:blipFill>
        <p:spPr>
          <a:xfrm>
            <a:off x="1" y="594107"/>
            <a:ext cx="2261936" cy="68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D2547-7FCA-463C-8D82-5ADFA68BE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978" y="1505152"/>
            <a:ext cx="7056696" cy="5133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3CC3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2D6EEF-F8EA-40D0-BD0C-497BCF4D8B66}"/>
              </a:ext>
            </a:extLst>
          </p:cNvPr>
          <p:cNvSpPr/>
          <p:nvPr/>
        </p:nvSpPr>
        <p:spPr>
          <a:xfrm>
            <a:off x="3657600" y="0"/>
            <a:ext cx="451000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3F6FA53E-3635-4DD0-8D3E-25E33F0E4F91}"/>
              </a:ext>
            </a:extLst>
          </p:cNvPr>
          <p:cNvSpPr txBox="1"/>
          <p:nvPr/>
        </p:nvSpPr>
        <p:spPr>
          <a:xfrm>
            <a:off x="4140059" y="402341"/>
            <a:ext cx="525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BE3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66A96-EE48-440F-B2B4-4D4434470E9D}"/>
              </a:ext>
            </a:extLst>
          </p:cNvPr>
          <p:cNvSpPr txBox="1"/>
          <p:nvPr/>
        </p:nvSpPr>
        <p:spPr>
          <a:xfrm>
            <a:off x="6009642" y="2447214"/>
            <a:ext cx="5457632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ফারজানা আমিন</a:t>
            </a:r>
          </a:p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শিক্ষক,</a:t>
            </a:r>
          </a:p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ধাদাশ সরকারি প্রাথমিক বিদ্যালয় </a:t>
            </a:r>
          </a:p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পুঠিয়া, রাজশাহী।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7B93A2-0664-47B7-948F-597BB2BD69AC}"/>
              </a:ext>
            </a:extLst>
          </p:cNvPr>
          <p:cNvGrpSpPr/>
          <p:nvPr/>
        </p:nvGrpSpPr>
        <p:grpSpPr>
          <a:xfrm>
            <a:off x="193354" y="867285"/>
            <a:ext cx="2640659" cy="5486969"/>
            <a:chOff x="7066450" y="1285023"/>
            <a:chExt cx="3767170" cy="4592960"/>
          </a:xfrm>
        </p:grpSpPr>
        <p:pic>
          <p:nvPicPr>
            <p:cNvPr id="10" name="Picture 2" descr="http://www.cliparthut.com/clip-arts/1506/tree-branch-1506013.png">
              <a:extLst>
                <a:ext uri="{FF2B5EF4-FFF2-40B4-BE49-F238E27FC236}">
                  <a16:creationId xmlns:a16="http://schemas.microsoft.com/office/drawing/2014/main" id="{A201E4E8-42F5-4BD8-BC39-FC94398B2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661"/>
            <a:stretch/>
          </p:blipFill>
          <p:spPr bwMode="auto">
            <a:xfrm rot="5400000">
              <a:off x="6755382" y="2270166"/>
              <a:ext cx="4389306" cy="282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E4353B-C2B0-417E-9FEB-2F60EF3624B5}"/>
                </a:ext>
              </a:extLst>
            </p:cNvPr>
            <p:cNvSpPr/>
            <p:nvPr/>
          </p:nvSpPr>
          <p:spPr>
            <a:xfrm>
              <a:off x="7066450" y="1285023"/>
              <a:ext cx="3767170" cy="45929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06D8D87-27EB-4F78-820F-AC2730A1E10C}"/>
              </a:ext>
            </a:extLst>
          </p:cNvPr>
          <p:cNvSpPr/>
          <p:nvPr/>
        </p:nvSpPr>
        <p:spPr>
          <a:xfrm>
            <a:off x="443790" y="2495669"/>
            <a:ext cx="433952" cy="511444"/>
          </a:xfrm>
          <a:custGeom>
            <a:avLst/>
            <a:gdLst>
              <a:gd name="connsiteX0" fmla="*/ 139484 w 433952"/>
              <a:gd name="connsiteY0" fmla="*/ 123986 h 511444"/>
              <a:gd name="connsiteX1" fmla="*/ 185979 w 433952"/>
              <a:gd name="connsiteY1" fmla="*/ 30996 h 511444"/>
              <a:gd name="connsiteX2" fmla="*/ 278969 w 433952"/>
              <a:gd name="connsiteY2" fmla="*/ 0 h 511444"/>
              <a:gd name="connsiteX3" fmla="*/ 263471 w 433952"/>
              <a:gd name="connsiteY3" fmla="*/ 139485 h 511444"/>
              <a:gd name="connsiteX4" fmla="*/ 309966 w 433952"/>
              <a:gd name="connsiteY4" fmla="*/ 170481 h 511444"/>
              <a:gd name="connsiteX5" fmla="*/ 433952 w 433952"/>
              <a:gd name="connsiteY5" fmla="*/ 185980 h 511444"/>
              <a:gd name="connsiteX6" fmla="*/ 402956 w 433952"/>
              <a:gd name="connsiteY6" fmla="*/ 232474 h 511444"/>
              <a:gd name="connsiteX7" fmla="*/ 294468 w 433952"/>
              <a:gd name="connsiteY7" fmla="*/ 278969 h 511444"/>
              <a:gd name="connsiteX8" fmla="*/ 247973 w 433952"/>
              <a:gd name="connsiteY8" fmla="*/ 263471 h 511444"/>
              <a:gd name="connsiteX9" fmla="*/ 216976 w 433952"/>
              <a:gd name="connsiteY9" fmla="*/ 185980 h 511444"/>
              <a:gd name="connsiteX10" fmla="*/ 139484 w 433952"/>
              <a:gd name="connsiteY10" fmla="*/ 309966 h 511444"/>
              <a:gd name="connsiteX11" fmla="*/ 123986 w 433952"/>
              <a:gd name="connsiteY11" fmla="*/ 263471 h 511444"/>
              <a:gd name="connsiteX12" fmla="*/ 46495 w 433952"/>
              <a:gd name="connsiteY12" fmla="*/ 92990 h 511444"/>
              <a:gd name="connsiteX13" fmla="*/ 0 w 433952"/>
              <a:gd name="connsiteY13" fmla="*/ 139485 h 511444"/>
              <a:gd name="connsiteX14" fmla="*/ 15498 w 433952"/>
              <a:gd name="connsiteY14" fmla="*/ 232474 h 511444"/>
              <a:gd name="connsiteX15" fmla="*/ 139484 w 433952"/>
              <a:gd name="connsiteY15" fmla="*/ 309966 h 511444"/>
              <a:gd name="connsiteX16" fmla="*/ 201478 w 433952"/>
              <a:gd name="connsiteY16" fmla="*/ 325464 h 511444"/>
              <a:gd name="connsiteX17" fmla="*/ 139484 w 433952"/>
              <a:gd name="connsiteY17" fmla="*/ 340963 h 511444"/>
              <a:gd name="connsiteX18" fmla="*/ 139484 w 433952"/>
              <a:gd name="connsiteY18" fmla="*/ 495946 h 511444"/>
              <a:gd name="connsiteX19" fmla="*/ 216976 w 433952"/>
              <a:gd name="connsiteY19" fmla="*/ 511444 h 511444"/>
              <a:gd name="connsiteX20" fmla="*/ 309966 w 433952"/>
              <a:gd name="connsiteY20" fmla="*/ 495946 h 511444"/>
              <a:gd name="connsiteX21" fmla="*/ 325464 w 433952"/>
              <a:gd name="connsiteY21" fmla="*/ 449451 h 511444"/>
              <a:gd name="connsiteX22" fmla="*/ 340962 w 433952"/>
              <a:gd name="connsiteY22" fmla="*/ 387457 h 511444"/>
              <a:gd name="connsiteX23" fmla="*/ 325464 w 433952"/>
              <a:gd name="connsiteY23" fmla="*/ 309966 h 511444"/>
              <a:gd name="connsiteX24" fmla="*/ 46495 w 433952"/>
              <a:gd name="connsiteY24" fmla="*/ 356461 h 511444"/>
              <a:gd name="connsiteX25" fmla="*/ 15498 w 433952"/>
              <a:gd name="connsiteY25" fmla="*/ 402956 h 511444"/>
              <a:gd name="connsiteX26" fmla="*/ 77491 w 433952"/>
              <a:gd name="connsiteY26" fmla="*/ 418454 h 511444"/>
              <a:gd name="connsiteX27" fmla="*/ 123986 w 433952"/>
              <a:gd name="connsiteY27" fmla="*/ 433952 h 511444"/>
              <a:gd name="connsiteX28" fmla="*/ 201478 w 433952"/>
              <a:gd name="connsiteY28" fmla="*/ 402956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3952" h="511444">
                <a:moveTo>
                  <a:pt x="139484" y="123986"/>
                </a:moveTo>
                <a:cubicBezTo>
                  <a:pt x="154982" y="92989"/>
                  <a:pt x="160077" y="54020"/>
                  <a:pt x="185979" y="30996"/>
                </a:cubicBezTo>
                <a:cubicBezTo>
                  <a:pt x="210399" y="9289"/>
                  <a:pt x="278969" y="0"/>
                  <a:pt x="278969" y="0"/>
                </a:cubicBezTo>
                <a:cubicBezTo>
                  <a:pt x="273803" y="46495"/>
                  <a:pt x="255102" y="93458"/>
                  <a:pt x="263471" y="139485"/>
                </a:cubicBezTo>
                <a:cubicBezTo>
                  <a:pt x="266803" y="157811"/>
                  <a:pt x="291996" y="165580"/>
                  <a:pt x="309966" y="170481"/>
                </a:cubicBezTo>
                <a:cubicBezTo>
                  <a:pt x="350149" y="181440"/>
                  <a:pt x="392623" y="180814"/>
                  <a:pt x="433952" y="185980"/>
                </a:cubicBezTo>
                <a:cubicBezTo>
                  <a:pt x="423620" y="201478"/>
                  <a:pt x="416127" y="219303"/>
                  <a:pt x="402956" y="232474"/>
                </a:cubicBezTo>
                <a:cubicBezTo>
                  <a:pt x="367279" y="268151"/>
                  <a:pt x="341895" y="267113"/>
                  <a:pt x="294468" y="278969"/>
                </a:cubicBezTo>
                <a:cubicBezTo>
                  <a:pt x="278970" y="273803"/>
                  <a:pt x="258432" y="276021"/>
                  <a:pt x="247973" y="263471"/>
                </a:cubicBezTo>
                <a:cubicBezTo>
                  <a:pt x="230163" y="242099"/>
                  <a:pt x="244256" y="191436"/>
                  <a:pt x="216976" y="185980"/>
                </a:cubicBezTo>
                <a:cubicBezTo>
                  <a:pt x="198686" y="182322"/>
                  <a:pt x="144407" y="300121"/>
                  <a:pt x="139484" y="309966"/>
                </a:cubicBezTo>
                <a:cubicBezTo>
                  <a:pt x="134318" y="294468"/>
                  <a:pt x="126012" y="279681"/>
                  <a:pt x="123986" y="263471"/>
                </a:cubicBezTo>
                <a:cubicBezTo>
                  <a:pt x="105570" y="116143"/>
                  <a:pt x="169127" y="5395"/>
                  <a:pt x="46495" y="92990"/>
                </a:cubicBezTo>
                <a:cubicBezTo>
                  <a:pt x="28660" y="105730"/>
                  <a:pt x="15498" y="123987"/>
                  <a:pt x="0" y="139485"/>
                </a:cubicBezTo>
                <a:cubicBezTo>
                  <a:pt x="5166" y="170481"/>
                  <a:pt x="5561" y="202663"/>
                  <a:pt x="15498" y="232474"/>
                </a:cubicBezTo>
                <a:cubicBezTo>
                  <a:pt x="35914" y="293720"/>
                  <a:pt x="79176" y="294889"/>
                  <a:pt x="139484" y="309966"/>
                </a:cubicBezTo>
                <a:lnTo>
                  <a:pt x="201478" y="325464"/>
                </a:lnTo>
                <a:cubicBezTo>
                  <a:pt x="180813" y="330630"/>
                  <a:pt x="156117" y="327657"/>
                  <a:pt x="139484" y="340963"/>
                </a:cubicBezTo>
                <a:cubicBezTo>
                  <a:pt x="105694" y="367995"/>
                  <a:pt x="136748" y="492299"/>
                  <a:pt x="139484" y="495946"/>
                </a:cubicBezTo>
                <a:cubicBezTo>
                  <a:pt x="155289" y="517020"/>
                  <a:pt x="191145" y="506278"/>
                  <a:pt x="216976" y="511444"/>
                </a:cubicBezTo>
                <a:cubicBezTo>
                  <a:pt x="247973" y="506278"/>
                  <a:pt x="282682" y="511537"/>
                  <a:pt x="309966" y="495946"/>
                </a:cubicBezTo>
                <a:cubicBezTo>
                  <a:pt x="324150" y="487841"/>
                  <a:pt x="320976" y="465159"/>
                  <a:pt x="325464" y="449451"/>
                </a:cubicBezTo>
                <a:cubicBezTo>
                  <a:pt x="331316" y="428970"/>
                  <a:pt x="335796" y="408122"/>
                  <a:pt x="340962" y="387457"/>
                </a:cubicBezTo>
                <a:cubicBezTo>
                  <a:pt x="335796" y="361627"/>
                  <a:pt x="351019" y="316355"/>
                  <a:pt x="325464" y="309966"/>
                </a:cubicBezTo>
                <a:cubicBezTo>
                  <a:pt x="161133" y="268883"/>
                  <a:pt x="136809" y="296251"/>
                  <a:pt x="46495" y="356461"/>
                </a:cubicBezTo>
                <a:cubicBezTo>
                  <a:pt x="36163" y="371959"/>
                  <a:pt x="7168" y="386296"/>
                  <a:pt x="15498" y="402956"/>
                </a:cubicBezTo>
                <a:cubicBezTo>
                  <a:pt x="25024" y="422008"/>
                  <a:pt x="57010" y="412602"/>
                  <a:pt x="77491" y="418454"/>
                </a:cubicBezTo>
                <a:cubicBezTo>
                  <a:pt x="93199" y="422942"/>
                  <a:pt x="108488" y="428786"/>
                  <a:pt x="123986" y="433952"/>
                </a:cubicBezTo>
                <a:cubicBezTo>
                  <a:pt x="181440" y="414801"/>
                  <a:pt x="155869" y="425760"/>
                  <a:pt x="201478" y="402956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295105-45BD-4CD1-8D1F-4AE41CC78AD1}"/>
              </a:ext>
            </a:extLst>
          </p:cNvPr>
          <p:cNvSpPr/>
          <p:nvPr/>
        </p:nvSpPr>
        <p:spPr>
          <a:xfrm>
            <a:off x="724726" y="2077178"/>
            <a:ext cx="531088" cy="655040"/>
          </a:xfrm>
          <a:custGeom>
            <a:avLst/>
            <a:gdLst>
              <a:gd name="connsiteX0" fmla="*/ 108488 w 294467"/>
              <a:gd name="connsiteY0" fmla="*/ 99749 h 325335"/>
              <a:gd name="connsiteX1" fmla="*/ 170481 w 294467"/>
              <a:gd name="connsiteY1" fmla="*/ 6759 h 325335"/>
              <a:gd name="connsiteX2" fmla="*/ 185979 w 294467"/>
              <a:gd name="connsiteY2" fmla="*/ 53254 h 325335"/>
              <a:gd name="connsiteX3" fmla="*/ 247972 w 294467"/>
              <a:gd name="connsiteY3" fmla="*/ 99749 h 325335"/>
              <a:gd name="connsiteX4" fmla="*/ 294467 w 294467"/>
              <a:gd name="connsiteY4" fmla="*/ 146244 h 325335"/>
              <a:gd name="connsiteX5" fmla="*/ 170481 w 294467"/>
              <a:gd name="connsiteY5" fmla="*/ 223735 h 325335"/>
              <a:gd name="connsiteX6" fmla="*/ 139484 w 294467"/>
              <a:gd name="connsiteY6" fmla="*/ 270230 h 325335"/>
              <a:gd name="connsiteX7" fmla="*/ 108488 w 294467"/>
              <a:gd name="connsiteY7" fmla="*/ 270230 h 325335"/>
              <a:gd name="connsiteX8" fmla="*/ 108488 w 294467"/>
              <a:gd name="connsiteY8" fmla="*/ 161742 h 325335"/>
              <a:gd name="connsiteX9" fmla="*/ 15498 w 294467"/>
              <a:gd name="connsiteY9" fmla="*/ 146244 h 325335"/>
              <a:gd name="connsiteX10" fmla="*/ 108488 w 294467"/>
              <a:gd name="connsiteY10" fmla="*/ 115247 h 325335"/>
              <a:gd name="connsiteX11" fmla="*/ 0 w 294467"/>
              <a:gd name="connsiteY11" fmla="*/ 37756 h 325335"/>
              <a:gd name="connsiteX12" fmla="*/ 108488 w 294467"/>
              <a:gd name="connsiteY12" fmla="*/ 53254 h 325335"/>
              <a:gd name="connsiteX13" fmla="*/ 247972 w 294467"/>
              <a:gd name="connsiteY13" fmla="*/ 37756 h 325335"/>
              <a:gd name="connsiteX14" fmla="*/ 232474 w 294467"/>
              <a:gd name="connsiteY14" fmla="*/ 115247 h 3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467" h="325335">
                <a:moveTo>
                  <a:pt x="108488" y="99749"/>
                </a:moveTo>
                <a:cubicBezTo>
                  <a:pt x="109725" y="93562"/>
                  <a:pt x="109826" y="-23569"/>
                  <a:pt x="170481" y="6759"/>
                </a:cubicBezTo>
                <a:cubicBezTo>
                  <a:pt x="185093" y="14065"/>
                  <a:pt x="180813" y="37756"/>
                  <a:pt x="185979" y="53254"/>
                </a:cubicBezTo>
                <a:cubicBezTo>
                  <a:pt x="155670" y="174494"/>
                  <a:pt x="160011" y="77758"/>
                  <a:pt x="247972" y="99749"/>
                </a:cubicBezTo>
                <a:cubicBezTo>
                  <a:pt x="269236" y="105065"/>
                  <a:pt x="278969" y="130746"/>
                  <a:pt x="294467" y="146244"/>
                </a:cubicBezTo>
                <a:cubicBezTo>
                  <a:pt x="261121" y="246284"/>
                  <a:pt x="308387" y="147121"/>
                  <a:pt x="170481" y="223735"/>
                </a:cubicBezTo>
                <a:cubicBezTo>
                  <a:pt x="154198" y="232781"/>
                  <a:pt x="149816" y="254732"/>
                  <a:pt x="139484" y="270230"/>
                </a:cubicBezTo>
                <a:cubicBezTo>
                  <a:pt x="139484" y="270230"/>
                  <a:pt x="108488" y="394217"/>
                  <a:pt x="108488" y="270230"/>
                </a:cubicBezTo>
                <a:cubicBezTo>
                  <a:pt x="108488" y="148243"/>
                  <a:pt x="144330" y="18371"/>
                  <a:pt x="108488" y="161742"/>
                </a:cubicBezTo>
                <a:lnTo>
                  <a:pt x="15498" y="146244"/>
                </a:lnTo>
                <a:cubicBezTo>
                  <a:pt x="15498" y="113571"/>
                  <a:pt x="108488" y="115247"/>
                  <a:pt x="108488" y="115247"/>
                </a:cubicBezTo>
                <a:cubicBezTo>
                  <a:pt x="0" y="79085"/>
                  <a:pt x="25830" y="115248"/>
                  <a:pt x="0" y="37756"/>
                </a:cubicBezTo>
                <a:cubicBezTo>
                  <a:pt x="164383" y="-44437"/>
                  <a:pt x="-32882" y="29692"/>
                  <a:pt x="108488" y="53254"/>
                </a:cubicBezTo>
                <a:cubicBezTo>
                  <a:pt x="154632" y="60945"/>
                  <a:pt x="201477" y="42922"/>
                  <a:pt x="247972" y="37756"/>
                </a:cubicBezTo>
                <a:cubicBezTo>
                  <a:pt x="231221" y="104761"/>
                  <a:pt x="232474" y="78449"/>
                  <a:pt x="232474" y="115247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E6AAD1A-6E51-49D9-8677-8C09EFB1B6A9}"/>
              </a:ext>
            </a:extLst>
          </p:cNvPr>
          <p:cNvSpPr/>
          <p:nvPr/>
        </p:nvSpPr>
        <p:spPr>
          <a:xfrm>
            <a:off x="1778257" y="3208067"/>
            <a:ext cx="475154" cy="531475"/>
          </a:xfrm>
          <a:custGeom>
            <a:avLst/>
            <a:gdLst>
              <a:gd name="connsiteX0" fmla="*/ 223259 w 372948"/>
              <a:gd name="connsiteY0" fmla="*/ 252505 h 392548"/>
              <a:gd name="connsiteX1" fmla="*/ 207760 w 372948"/>
              <a:gd name="connsiteY1" fmla="*/ 345495 h 392548"/>
              <a:gd name="connsiteX2" fmla="*/ 192262 w 372948"/>
              <a:gd name="connsiteY2" fmla="*/ 391990 h 392548"/>
              <a:gd name="connsiteX3" fmla="*/ 99272 w 372948"/>
              <a:gd name="connsiteY3" fmla="*/ 360993 h 392548"/>
              <a:gd name="connsiteX4" fmla="*/ 99272 w 372948"/>
              <a:gd name="connsiteY4" fmla="*/ 237007 h 392548"/>
              <a:gd name="connsiteX5" fmla="*/ 161265 w 372948"/>
              <a:gd name="connsiteY5" fmla="*/ 206010 h 392548"/>
              <a:gd name="connsiteX6" fmla="*/ 6282 w 372948"/>
              <a:gd name="connsiteY6" fmla="*/ 190512 h 392548"/>
              <a:gd name="connsiteX7" fmla="*/ 21781 w 372948"/>
              <a:gd name="connsiteY7" fmla="*/ 144017 h 392548"/>
              <a:gd name="connsiteX8" fmla="*/ 192262 w 372948"/>
              <a:gd name="connsiteY8" fmla="*/ 159515 h 392548"/>
              <a:gd name="connsiteX9" fmla="*/ 238757 w 372948"/>
              <a:gd name="connsiteY9" fmla="*/ 190512 h 392548"/>
              <a:gd name="connsiteX10" fmla="*/ 192262 w 372948"/>
              <a:gd name="connsiteY10" fmla="*/ 175014 h 392548"/>
              <a:gd name="connsiteX11" fmla="*/ 161265 w 372948"/>
              <a:gd name="connsiteY11" fmla="*/ 128519 h 392548"/>
              <a:gd name="connsiteX12" fmla="*/ 161265 w 372948"/>
              <a:gd name="connsiteY12" fmla="*/ 4532 h 392548"/>
              <a:gd name="connsiteX13" fmla="*/ 238757 w 372948"/>
              <a:gd name="connsiteY13" fmla="*/ 20031 h 392548"/>
              <a:gd name="connsiteX14" fmla="*/ 254255 w 372948"/>
              <a:gd name="connsiteY14" fmla="*/ 66525 h 392548"/>
              <a:gd name="connsiteX15" fmla="*/ 269754 w 372948"/>
              <a:gd name="connsiteY15" fmla="*/ 175014 h 392548"/>
              <a:gd name="connsiteX16" fmla="*/ 331747 w 372948"/>
              <a:gd name="connsiteY16" fmla="*/ 206010 h 392548"/>
              <a:gd name="connsiteX17" fmla="*/ 362743 w 372948"/>
              <a:gd name="connsiteY17" fmla="*/ 299000 h 392548"/>
              <a:gd name="connsiteX18" fmla="*/ 238757 w 372948"/>
              <a:gd name="connsiteY18" fmla="*/ 268003 h 392548"/>
              <a:gd name="connsiteX19" fmla="*/ 223259 w 372948"/>
              <a:gd name="connsiteY19" fmla="*/ 252505 h 39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2948" h="392548">
                <a:moveTo>
                  <a:pt x="223259" y="252505"/>
                </a:moveTo>
                <a:cubicBezTo>
                  <a:pt x="218093" y="265420"/>
                  <a:pt x="214577" y="314819"/>
                  <a:pt x="207760" y="345495"/>
                </a:cubicBezTo>
                <a:cubicBezTo>
                  <a:pt x="204216" y="361443"/>
                  <a:pt x="208434" y="389680"/>
                  <a:pt x="192262" y="391990"/>
                </a:cubicBezTo>
                <a:cubicBezTo>
                  <a:pt x="159917" y="396611"/>
                  <a:pt x="130269" y="371325"/>
                  <a:pt x="99272" y="360993"/>
                </a:cubicBezTo>
                <a:cubicBezTo>
                  <a:pt x="89735" y="322844"/>
                  <a:pt x="67481" y="275156"/>
                  <a:pt x="99272" y="237007"/>
                </a:cubicBezTo>
                <a:cubicBezTo>
                  <a:pt x="114062" y="219258"/>
                  <a:pt x="140601" y="216342"/>
                  <a:pt x="161265" y="206010"/>
                </a:cubicBezTo>
                <a:cubicBezTo>
                  <a:pt x="109604" y="200844"/>
                  <a:pt x="53726" y="211598"/>
                  <a:pt x="6282" y="190512"/>
                </a:cubicBezTo>
                <a:cubicBezTo>
                  <a:pt x="-8647" y="183877"/>
                  <a:pt x="5667" y="146703"/>
                  <a:pt x="21781" y="144017"/>
                </a:cubicBezTo>
                <a:cubicBezTo>
                  <a:pt x="78066" y="134636"/>
                  <a:pt x="135435" y="154349"/>
                  <a:pt x="192262" y="159515"/>
                </a:cubicBezTo>
                <a:cubicBezTo>
                  <a:pt x="207760" y="169847"/>
                  <a:pt x="238757" y="171885"/>
                  <a:pt x="238757" y="190512"/>
                </a:cubicBezTo>
                <a:cubicBezTo>
                  <a:pt x="238757" y="206849"/>
                  <a:pt x="205019" y="185219"/>
                  <a:pt x="192262" y="175014"/>
                </a:cubicBezTo>
                <a:cubicBezTo>
                  <a:pt x="177717" y="163378"/>
                  <a:pt x="171597" y="144017"/>
                  <a:pt x="161265" y="128519"/>
                </a:cubicBezTo>
                <a:cubicBezTo>
                  <a:pt x="151144" y="98156"/>
                  <a:pt x="120461" y="31735"/>
                  <a:pt x="161265" y="4532"/>
                </a:cubicBezTo>
                <a:cubicBezTo>
                  <a:pt x="183183" y="-10080"/>
                  <a:pt x="212926" y="14865"/>
                  <a:pt x="238757" y="20031"/>
                </a:cubicBezTo>
                <a:cubicBezTo>
                  <a:pt x="243923" y="35529"/>
                  <a:pt x="251051" y="50506"/>
                  <a:pt x="254255" y="66525"/>
                </a:cubicBezTo>
                <a:cubicBezTo>
                  <a:pt x="261419" y="102346"/>
                  <a:pt x="252013" y="143081"/>
                  <a:pt x="269754" y="175014"/>
                </a:cubicBezTo>
                <a:cubicBezTo>
                  <a:pt x="280974" y="195210"/>
                  <a:pt x="311083" y="195678"/>
                  <a:pt x="331747" y="206010"/>
                </a:cubicBezTo>
                <a:cubicBezTo>
                  <a:pt x="342079" y="237007"/>
                  <a:pt x="394782" y="305408"/>
                  <a:pt x="362743" y="299000"/>
                </a:cubicBezTo>
                <a:cubicBezTo>
                  <a:pt x="333264" y="293104"/>
                  <a:pt x="270531" y="283890"/>
                  <a:pt x="238757" y="268003"/>
                </a:cubicBezTo>
                <a:cubicBezTo>
                  <a:pt x="232222" y="264736"/>
                  <a:pt x="228425" y="239590"/>
                  <a:pt x="223259" y="2525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2DD3A8-EBA2-4F6D-B64E-58B95340B365}"/>
              </a:ext>
            </a:extLst>
          </p:cNvPr>
          <p:cNvSpPr/>
          <p:nvPr/>
        </p:nvSpPr>
        <p:spPr>
          <a:xfrm>
            <a:off x="284134" y="2083422"/>
            <a:ext cx="433952" cy="511443"/>
          </a:xfrm>
          <a:custGeom>
            <a:avLst/>
            <a:gdLst>
              <a:gd name="connsiteX0" fmla="*/ 172398 w 296385"/>
              <a:gd name="connsiteY0" fmla="*/ 188554 h 328039"/>
              <a:gd name="connsiteX1" fmla="*/ 17415 w 296385"/>
              <a:gd name="connsiteY1" fmla="*/ 173056 h 328039"/>
              <a:gd name="connsiteX2" fmla="*/ 1917 w 296385"/>
              <a:gd name="connsiteY2" fmla="*/ 126561 h 328039"/>
              <a:gd name="connsiteX3" fmla="*/ 48412 w 296385"/>
              <a:gd name="connsiteY3" fmla="*/ 80066 h 328039"/>
              <a:gd name="connsiteX4" fmla="*/ 141402 w 296385"/>
              <a:gd name="connsiteY4" fmla="*/ 95564 h 328039"/>
              <a:gd name="connsiteX5" fmla="*/ 156900 w 296385"/>
              <a:gd name="connsiteY5" fmla="*/ 142059 h 328039"/>
              <a:gd name="connsiteX6" fmla="*/ 110405 w 296385"/>
              <a:gd name="connsiteY6" fmla="*/ 126561 h 328039"/>
              <a:gd name="connsiteX7" fmla="*/ 110405 w 296385"/>
              <a:gd name="connsiteY7" fmla="*/ 2574 h 328039"/>
              <a:gd name="connsiteX8" fmla="*/ 172398 w 296385"/>
              <a:gd name="connsiteY8" fmla="*/ 33571 h 328039"/>
              <a:gd name="connsiteX9" fmla="*/ 234392 w 296385"/>
              <a:gd name="connsiteY9" fmla="*/ 80066 h 328039"/>
              <a:gd name="connsiteX10" fmla="*/ 296385 w 296385"/>
              <a:gd name="connsiteY10" fmla="*/ 95564 h 328039"/>
              <a:gd name="connsiteX11" fmla="*/ 234392 w 296385"/>
              <a:gd name="connsiteY11" fmla="*/ 235049 h 328039"/>
              <a:gd name="connsiteX12" fmla="*/ 172398 w 296385"/>
              <a:gd name="connsiteY12" fmla="*/ 219550 h 328039"/>
              <a:gd name="connsiteX13" fmla="*/ 79408 w 296385"/>
              <a:gd name="connsiteY13" fmla="*/ 328039 h 328039"/>
              <a:gd name="connsiteX14" fmla="*/ 63910 w 296385"/>
              <a:gd name="connsiteY14" fmla="*/ 219550 h 328039"/>
              <a:gd name="connsiteX15" fmla="*/ 94907 w 296385"/>
              <a:gd name="connsiteY15" fmla="*/ 204052 h 32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6385" h="328039">
                <a:moveTo>
                  <a:pt x="172398" y="188554"/>
                </a:moveTo>
                <a:cubicBezTo>
                  <a:pt x="120737" y="183388"/>
                  <a:pt x="66208" y="190799"/>
                  <a:pt x="17415" y="173056"/>
                </a:cubicBezTo>
                <a:cubicBezTo>
                  <a:pt x="2062" y="167473"/>
                  <a:pt x="-3249" y="142059"/>
                  <a:pt x="1917" y="126561"/>
                </a:cubicBezTo>
                <a:cubicBezTo>
                  <a:pt x="8848" y="105768"/>
                  <a:pt x="32914" y="95564"/>
                  <a:pt x="48412" y="80066"/>
                </a:cubicBezTo>
                <a:cubicBezTo>
                  <a:pt x="79409" y="85232"/>
                  <a:pt x="114118" y="79973"/>
                  <a:pt x="141402" y="95564"/>
                </a:cubicBezTo>
                <a:cubicBezTo>
                  <a:pt x="155586" y="103669"/>
                  <a:pt x="168452" y="130507"/>
                  <a:pt x="156900" y="142059"/>
                </a:cubicBezTo>
                <a:cubicBezTo>
                  <a:pt x="145348" y="153611"/>
                  <a:pt x="125903" y="131727"/>
                  <a:pt x="110405" y="126561"/>
                </a:cubicBezTo>
                <a:cubicBezTo>
                  <a:pt x="100753" y="97604"/>
                  <a:pt x="68845" y="27510"/>
                  <a:pt x="110405" y="2574"/>
                </a:cubicBezTo>
                <a:cubicBezTo>
                  <a:pt x="130216" y="-9313"/>
                  <a:pt x="151734" y="23239"/>
                  <a:pt x="172398" y="33571"/>
                </a:cubicBezTo>
                <a:cubicBezTo>
                  <a:pt x="199107" y="140402"/>
                  <a:pt x="162131" y="80066"/>
                  <a:pt x="234392" y="80066"/>
                </a:cubicBezTo>
                <a:cubicBezTo>
                  <a:pt x="255692" y="80066"/>
                  <a:pt x="275721" y="90398"/>
                  <a:pt x="296385" y="95564"/>
                </a:cubicBezTo>
                <a:cubicBezTo>
                  <a:pt x="289772" y="141856"/>
                  <a:pt x="305406" y="224904"/>
                  <a:pt x="234392" y="235049"/>
                </a:cubicBezTo>
                <a:cubicBezTo>
                  <a:pt x="213305" y="238061"/>
                  <a:pt x="193063" y="224716"/>
                  <a:pt x="172398" y="219550"/>
                </a:cubicBezTo>
                <a:cubicBezTo>
                  <a:pt x="134666" y="332748"/>
                  <a:pt x="173100" y="304615"/>
                  <a:pt x="79408" y="328039"/>
                </a:cubicBezTo>
                <a:cubicBezTo>
                  <a:pt x="49494" y="283167"/>
                  <a:pt x="29146" y="277491"/>
                  <a:pt x="63910" y="219550"/>
                </a:cubicBezTo>
                <a:cubicBezTo>
                  <a:pt x="69853" y="209644"/>
                  <a:pt x="84575" y="209218"/>
                  <a:pt x="94907" y="204052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4DE8DC-B62F-4070-A0A1-948D8BC814A8}"/>
              </a:ext>
            </a:extLst>
          </p:cNvPr>
          <p:cNvSpPr/>
          <p:nvPr/>
        </p:nvSpPr>
        <p:spPr>
          <a:xfrm>
            <a:off x="1962201" y="906426"/>
            <a:ext cx="548585" cy="487302"/>
          </a:xfrm>
          <a:custGeom>
            <a:avLst/>
            <a:gdLst>
              <a:gd name="connsiteX0" fmla="*/ 155257 w 418728"/>
              <a:gd name="connsiteY0" fmla="*/ 196781 h 449232"/>
              <a:gd name="connsiteX1" fmla="*/ 201752 w 418728"/>
              <a:gd name="connsiteY1" fmla="*/ 119290 h 449232"/>
              <a:gd name="connsiteX2" fmla="*/ 232749 w 418728"/>
              <a:gd name="connsiteY2" fmla="*/ 72795 h 449232"/>
              <a:gd name="connsiteX3" fmla="*/ 325739 w 418728"/>
              <a:gd name="connsiteY3" fmla="*/ 26300 h 449232"/>
              <a:gd name="connsiteX4" fmla="*/ 356735 w 418728"/>
              <a:gd name="connsiteY4" fmla="*/ 72795 h 449232"/>
              <a:gd name="connsiteX5" fmla="*/ 341237 w 418728"/>
              <a:gd name="connsiteY5" fmla="*/ 119290 h 449232"/>
              <a:gd name="connsiteX6" fmla="*/ 263745 w 418728"/>
              <a:gd name="connsiteY6" fmla="*/ 196781 h 449232"/>
              <a:gd name="connsiteX7" fmla="*/ 310240 w 418728"/>
              <a:gd name="connsiteY7" fmla="*/ 212280 h 449232"/>
              <a:gd name="connsiteX8" fmla="*/ 403230 w 418728"/>
              <a:gd name="connsiteY8" fmla="*/ 227778 h 449232"/>
              <a:gd name="connsiteX9" fmla="*/ 418728 w 418728"/>
              <a:gd name="connsiteY9" fmla="*/ 274273 h 449232"/>
              <a:gd name="connsiteX10" fmla="*/ 341237 w 418728"/>
              <a:gd name="connsiteY10" fmla="*/ 367263 h 449232"/>
              <a:gd name="connsiteX11" fmla="*/ 294742 w 418728"/>
              <a:gd name="connsiteY11" fmla="*/ 351765 h 449232"/>
              <a:gd name="connsiteX12" fmla="*/ 232749 w 418728"/>
              <a:gd name="connsiteY12" fmla="*/ 444754 h 449232"/>
              <a:gd name="connsiteX13" fmla="*/ 186254 w 418728"/>
              <a:gd name="connsiteY13" fmla="*/ 398259 h 449232"/>
              <a:gd name="connsiteX14" fmla="*/ 155257 w 418728"/>
              <a:gd name="connsiteY14" fmla="*/ 336266 h 449232"/>
              <a:gd name="connsiteX15" fmla="*/ 186254 w 418728"/>
              <a:gd name="connsiteY15" fmla="*/ 289771 h 449232"/>
              <a:gd name="connsiteX16" fmla="*/ 232749 w 418728"/>
              <a:gd name="connsiteY16" fmla="*/ 243276 h 449232"/>
              <a:gd name="connsiteX17" fmla="*/ 155257 w 418728"/>
              <a:gd name="connsiteY17" fmla="*/ 258775 h 449232"/>
              <a:gd name="connsiteX18" fmla="*/ 62267 w 418728"/>
              <a:gd name="connsiteY18" fmla="*/ 289771 h 449232"/>
              <a:gd name="connsiteX19" fmla="*/ 15772 w 418728"/>
              <a:gd name="connsiteY19" fmla="*/ 258775 h 449232"/>
              <a:gd name="connsiteX20" fmla="*/ 15772 w 418728"/>
              <a:gd name="connsiteY20" fmla="*/ 119290 h 449232"/>
              <a:gd name="connsiteX21" fmla="*/ 170756 w 418728"/>
              <a:gd name="connsiteY21" fmla="*/ 134788 h 449232"/>
              <a:gd name="connsiteX22" fmla="*/ 186254 w 418728"/>
              <a:gd name="connsiteY22" fmla="*/ 181283 h 449232"/>
              <a:gd name="connsiteX23" fmla="*/ 139759 w 418728"/>
              <a:gd name="connsiteY23" fmla="*/ 134788 h 449232"/>
              <a:gd name="connsiteX24" fmla="*/ 155257 w 418728"/>
              <a:gd name="connsiteY24" fmla="*/ 10802 h 449232"/>
              <a:gd name="connsiteX25" fmla="*/ 248247 w 418728"/>
              <a:gd name="connsiteY25" fmla="*/ 26300 h 449232"/>
              <a:gd name="connsiteX26" fmla="*/ 248247 w 418728"/>
              <a:gd name="connsiteY26" fmla="*/ 103792 h 44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8728" h="449232">
                <a:moveTo>
                  <a:pt x="155257" y="196781"/>
                </a:moveTo>
                <a:cubicBezTo>
                  <a:pt x="170755" y="170951"/>
                  <a:pt x="185787" y="144834"/>
                  <a:pt x="201752" y="119290"/>
                </a:cubicBezTo>
                <a:cubicBezTo>
                  <a:pt x="211624" y="103495"/>
                  <a:pt x="219578" y="85966"/>
                  <a:pt x="232749" y="72795"/>
                </a:cubicBezTo>
                <a:cubicBezTo>
                  <a:pt x="262794" y="42750"/>
                  <a:pt x="287922" y="38905"/>
                  <a:pt x="325739" y="26300"/>
                </a:cubicBezTo>
                <a:cubicBezTo>
                  <a:pt x="336071" y="41798"/>
                  <a:pt x="353673" y="54422"/>
                  <a:pt x="356735" y="72795"/>
                </a:cubicBezTo>
                <a:cubicBezTo>
                  <a:pt x="359421" y="88909"/>
                  <a:pt x="348543" y="104678"/>
                  <a:pt x="341237" y="119290"/>
                </a:cubicBezTo>
                <a:cubicBezTo>
                  <a:pt x="315407" y="170951"/>
                  <a:pt x="310240" y="165785"/>
                  <a:pt x="263745" y="196781"/>
                </a:cubicBezTo>
                <a:cubicBezTo>
                  <a:pt x="279243" y="201947"/>
                  <a:pt x="294292" y="208736"/>
                  <a:pt x="310240" y="212280"/>
                </a:cubicBezTo>
                <a:cubicBezTo>
                  <a:pt x="340916" y="219097"/>
                  <a:pt x="375946" y="212187"/>
                  <a:pt x="403230" y="227778"/>
                </a:cubicBezTo>
                <a:cubicBezTo>
                  <a:pt x="417414" y="235883"/>
                  <a:pt x="413562" y="258775"/>
                  <a:pt x="418728" y="274273"/>
                </a:cubicBezTo>
                <a:cubicBezTo>
                  <a:pt x="398214" y="325560"/>
                  <a:pt x="404407" y="367263"/>
                  <a:pt x="341237" y="367263"/>
                </a:cubicBezTo>
                <a:cubicBezTo>
                  <a:pt x="324900" y="367263"/>
                  <a:pt x="310240" y="356931"/>
                  <a:pt x="294742" y="351765"/>
                </a:cubicBezTo>
                <a:cubicBezTo>
                  <a:pt x="261110" y="82704"/>
                  <a:pt x="303882" y="314344"/>
                  <a:pt x="232749" y="444754"/>
                </a:cubicBezTo>
                <a:cubicBezTo>
                  <a:pt x="222254" y="463996"/>
                  <a:pt x="198994" y="416094"/>
                  <a:pt x="186254" y="398259"/>
                </a:cubicBezTo>
                <a:cubicBezTo>
                  <a:pt x="172825" y="379459"/>
                  <a:pt x="165589" y="356930"/>
                  <a:pt x="155257" y="336266"/>
                </a:cubicBezTo>
                <a:cubicBezTo>
                  <a:pt x="165589" y="320768"/>
                  <a:pt x="174329" y="304080"/>
                  <a:pt x="186254" y="289771"/>
                </a:cubicBezTo>
                <a:cubicBezTo>
                  <a:pt x="200286" y="272933"/>
                  <a:pt x="248248" y="258774"/>
                  <a:pt x="232749" y="243276"/>
                </a:cubicBezTo>
                <a:cubicBezTo>
                  <a:pt x="214122" y="224650"/>
                  <a:pt x="180671" y="251844"/>
                  <a:pt x="155257" y="258775"/>
                </a:cubicBezTo>
                <a:cubicBezTo>
                  <a:pt x="123735" y="267372"/>
                  <a:pt x="62267" y="289771"/>
                  <a:pt x="62267" y="289771"/>
                </a:cubicBezTo>
                <a:cubicBezTo>
                  <a:pt x="46769" y="279439"/>
                  <a:pt x="26104" y="274273"/>
                  <a:pt x="15772" y="258775"/>
                </a:cubicBezTo>
                <a:cubicBezTo>
                  <a:pt x="-14533" y="213317"/>
                  <a:pt x="6507" y="165614"/>
                  <a:pt x="15772" y="119290"/>
                </a:cubicBezTo>
                <a:cubicBezTo>
                  <a:pt x="67433" y="124456"/>
                  <a:pt x="121963" y="117045"/>
                  <a:pt x="170756" y="134788"/>
                </a:cubicBezTo>
                <a:cubicBezTo>
                  <a:pt x="186109" y="140371"/>
                  <a:pt x="202591" y="181283"/>
                  <a:pt x="186254" y="181283"/>
                </a:cubicBezTo>
                <a:cubicBezTo>
                  <a:pt x="164336" y="181283"/>
                  <a:pt x="155257" y="150286"/>
                  <a:pt x="139759" y="134788"/>
                </a:cubicBezTo>
                <a:cubicBezTo>
                  <a:pt x="144925" y="93459"/>
                  <a:pt x="125806" y="40253"/>
                  <a:pt x="155257" y="10802"/>
                </a:cubicBezTo>
                <a:cubicBezTo>
                  <a:pt x="177477" y="-11418"/>
                  <a:pt x="226027" y="4080"/>
                  <a:pt x="248247" y="26300"/>
                </a:cubicBezTo>
                <a:lnTo>
                  <a:pt x="248247" y="103792"/>
                </a:ln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755A49-B508-4CD3-9696-66A182B18DB3}"/>
              </a:ext>
            </a:extLst>
          </p:cNvPr>
          <p:cNvSpPr/>
          <p:nvPr/>
        </p:nvSpPr>
        <p:spPr>
          <a:xfrm>
            <a:off x="1459389" y="1243440"/>
            <a:ext cx="483245" cy="402956"/>
          </a:xfrm>
          <a:custGeom>
            <a:avLst/>
            <a:gdLst>
              <a:gd name="connsiteX0" fmla="*/ 154983 w 483245"/>
              <a:gd name="connsiteY0" fmla="*/ 139485 h 402956"/>
              <a:gd name="connsiteX1" fmla="*/ 154983 w 483245"/>
              <a:gd name="connsiteY1" fmla="*/ 15498 h 402956"/>
              <a:gd name="connsiteX2" fmla="*/ 201478 w 483245"/>
              <a:gd name="connsiteY2" fmla="*/ 0 h 402956"/>
              <a:gd name="connsiteX3" fmla="*/ 278970 w 483245"/>
              <a:gd name="connsiteY3" fmla="*/ 30997 h 402956"/>
              <a:gd name="connsiteX4" fmla="*/ 325465 w 483245"/>
              <a:gd name="connsiteY4" fmla="*/ 123987 h 402956"/>
              <a:gd name="connsiteX5" fmla="*/ 309966 w 483245"/>
              <a:gd name="connsiteY5" fmla="*/ 185980 h 402956"/>
              <a:gd name="connsiteX6" fmla="*/ 263472 w 483245"/>
              <a:gd name="connsiteY6" fmla="*/ 216976 h 402956"/>
              <a:gd name="connsiteX7" fmla="*/ 309966 w 483245"/>
              <a:gd name="connsiteY7" fmla="*/ 201478 h 402956"/>
              <a:gd name="connsiteX8" fmla="*/ 371960 w 483245"/>
              <a:gd name="connsiteY8" fmla="*/ 185980 h 402956"/>
              <a:gd name="connsiteX9" fmla="*/ 464950 w 483245"/>
              <a:gd name="connsiteY9" fmla="*/ 201478 h 402956"/>
              <a:gd name="connsiteX10" fmla="*/ 480448 w 483245"/>
              <a:gd name="connsiteY10" fmla="*/ 247973 h 402956"/>
              <a:gd name="connsiteX11" fmla="*/ 418455 w 483245"/>
              <a:gd name="connsiteY11" fmla="*/ 402956 h 402956"/>
              <a:gd name="connsiteX12" fmla="*/ 278970 w 483245"/>
              <a:gd name="connsiteY12" fmla="*/ 340963 h 402956"/>
              <a:gd name="connsiteX13" fmla="*/ 263472 w 483245"/>
              <a:gd name="connsiteY13" fmla="*/ 294468 h 402956"/>
              <a:gd name="connsiteX14" fmla="*/ 278970 w 483245"/>
              <a:gd name="connsiteY14" fmla="*/ 201478 h 402956"/>
              <a:gd name="connsiteX15" fmla="*/ 325465 w 483245"/>
              <a:gd name="connsiteY15" fmla="*/ 185980 h 402956"/>
              <a:gd name="connsiteX16" fmla="*/ 309966 w 483245"/>
              <a:gd name="connsiteY16" fmla="*/ 263471 h 402956"/>
              <a:gd name="connsiteX17" fmla="*/ 278970 w 483245"/>
              <a:gd name="connsiteY17" fmla="*/ 309966 h 402956"/>
              <a:gd name="connsiteX18" fmla="*/ 263472 w 483245"/>
              <a:gd name="connsiteY18" fmla="*/ 356461 h 402956"/>
              <a:gd name="connsiteX19" fmla="*/ 170482 w 483245"/>
              <a:gd name="connsiteY19" fmla="*/ 402956 h 402956"/>
              <a:gd name="connsiteX20" fmla="*/ 92990 w 483245"/>
              <a:gd name="connsiteY20" fmla="*/ 387458 h 402956"/>
              <a:gd name="connsiteX21" fmla="*/ 170482 w 483245"/>
              <a:gd name="connsiteY21" fmla="*/ 216976 h 402956"/>
              <a:gd name="connsiteX22" fmla="*/ 216977 w 483245"/>
              <a:gd name="connsiteY22" fmla="*/ 201478 h 402956"/>
              <a:gd name="connsiteX23" fmla="*/ 170482 w 483245"/>
              <a:gd name="connsiteY23" fmla="*/ 247973 h 402956"/>
              <a:gd name="connsiteX24" fmla="*/ 0 w 483245"/>
              <a:gd name="connsiteY24" fmla="*/ 247973 h 402956"/>
              <a:gd name="connsiteX25" fmla="*/ 61994 w 483245"/>
              <a:gd name="connsiteY25" fmla="*/ 108488 h 402956"/>
              <a:gd name="connsiteX26" fmla="*/ 154983 w 483245"/>
              <a:gd name="connsiteY26" fmla="*/ 139485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3245" h="402956">
                <a:moveTo>
                  <a:pt x="154983" y="139485"/>
                </a:moveTo>
                <a:cubicBezTo>
                  <a:pt x="170481" y="123987"/>
                  <a:pt x="123212" y="47269"/>
                  <a:pt x="154983" y="15498"/>
                </a:cubicBezTo>
                <a:cubicBezTo>
                  <a:pt x="166535" y="3946"/>
                  <a:pt x="185980" y="5166"/>
                  <a:pt x="201478" y="0"/>
                </a:cubicBezTo>
                <a:cubicBezTo>
                  <a:pt x="227309" y="10332"/>
                  <a:pt x="256332" y="14827"/>
                  <a:pt x="278970" y="30997"/>
                </a:cubicBezTo>
                <a:cubicBezTo>
                  <a:pt x="305257" y="49773"/>
                  <a:pt x="316154" y="96055"/>
                  <a:pt x="325465" y="123987"/>
                </a:cubicBezTo>
                <a:cubicBezTo>
                  <a:pt x="320299" y="144651"/>
                  <a:pt x="321781" y="168257"/>
                  <a:pt x="309966" y="185980"/>
                </a:cubicBezTo>
                <a:cubicBezTo>
                  <a:pt x="299634" y="201478"/>
                  <a:pt x="263472" y="198350"/>
                  <a:pt x="263472" y="216976"/>
                </a:cubicBezTo>
                <a:cubicBezTo>
                  <a:pt x="263472" y="233312"/>
                  <a:pt x="294258" y="205966"/>
                  <a:pt x="309966" y="201478"/>
                </a:cubicBezTo>
                <a:cubicBezTo>
                  <a:pt x="330447" y="195626"/>
                  <a:pt x="351295" y="191146"/>
                  <a:pt x="371960" y="185980"/>
                </a:cubicBezTo>
                <a:cubicBezTo>
                  <a:pt x="402957" y="191146"/>
                  <a:pt x="437666" y="185887"/>
                  <a:pt x="464950" y="201478"/>
                </a:cubicBezTo>
                <a:cubicBezTo>
                  <a:pt x="479134" y="209583"/>
                  <a:pt x="480448" y="231636"/>
                  <a:pt x="480448" y="247973"/>
                </a:cubicBezTo>
                <a:cubicBezTo>
                  <a:pt x="480448" y="397928"/>
                  <a:pt x="503288" y="374679"/>
                  <a:pt x="418455" y="402956"/>
                </a:cubicBezTo>
                <a:cubicBezTo>
                  <a:pt x="340790" y="390012"/>
                  <a:pt x="321917" y="405384"/>
                  <a:pt x="278970" y="340963"/>
                </a:cubicBezTo>
                <a:cubicBezTo>
                  <a:pt x="269908" y="327370"/>
                  <a:pt x="268638" y="309966"/>
                  <a:pt x="263472" y="294468"/>
                </a:cubicBezTo>
                <a:cubicBezTo>
                  <a:pt x="268638" y="263471"/>
                  <a:pt x="263379" y="228762"/>
                  <a:pt x="278970" y="201478"/>
                </a:cubicBezTo>
                <a:cubicBezTo>
                  <a:pt x="287075" y="187294"/>
                  <a:pt x="318159" y="171368"/>
                  <a:pt x="325465" y="185980"/>
                </a:cubicBezTo>
                <a:cubicBezTo>
                  <a:pt x="337245" y="209541"/>
                  <a:pt x="319215" y="238806"/>
                  <a:pt x="309966" y="263471"/>
                </a:cubicBezTo>
                <a:cubicBezTo>
                  <a:pt x="303426" y="280912"/>
                  <a:pt x="287300" y="293306"/>
                  <a:pt x="278970" y="309966"/>
                </a:cubicBezTo>
                <a:cubicBezTo>
                  <a:pt x="271664" y="324578"/>
                  <a:pt x="273677" y="343704"/>
                  <a:pt x="263472" y="356461"/>
                </a:cubicBezTo>
                <a:cubicBezTo>
                  <a:pt x="241621" y="383775"/>
                  <a:pt x="201112" y="392746"/>
                  <a:pt x="170482" y="402956"/>
                </a:cubicBezTo>
                <a:cubicBezTo>
                  <a:pt x="144651" y="397790"/>
                  <a:pt x="102773" y="411916"/>
                  <a:pt x="92990" y="387458"/>
                </a:cubicBezTo>
                <a:cubicBezTo>
                  <a:pt x="45290" y="268209"/>
                  <a:pt x="99118" y="247561"/>
                  <a:pt x="170482" y="216976"/>
                </a:cubicBezTo>
                <a:cubicBezTo>
                  <a:pt x="185498" y="210541"/>
                  <a:pt x="201479" y="206644"/>
                  <a:pt x="216977" y="201478"/>
                </a:cubicBezTo>
                <a:cubicBezTo>
                  <a:pt x="201479" y="216976"/>
                  <a:pt x="188719" y="235815"/>
                  <a:pt x="170482" y="247973"/>
                </a:cubicBezTo>
                <a:cubicBezTo>
                  <a:pt x="120688" y="281169"/>
                  <a:pt x="47867" y="253956"/>
                  <a:pt x="0" y="247973"/>
                </a:cubicBezTo>
                <a:cubicBezTo>
                  <a:pt x="7003" y="205956"/>
                  <a:pt x="1718" y="126571"/>
                  <a:pt x="61994" y="108488"/>
                </a:cubicBezTo>
                <a:cubicBezTo>
                  <a:pt x="96632" y="98097"/>
                  <a:pt x="139485" y="154983"/>
                  <a:pt x="154983" y="1394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FB8BD8-998C-4FBF-BD22-D48BE7840347}"/>
              </a:ext>
            </a:extLst>
          </p:cNvPr>
          <p:cNvSpPr/>
          <p:nvPr/>
        </p:nvSpPr>
        <p:spPr>
          <a:xfrm>
            <a:off x="1552731" y="789112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A3CB23-0F7E-4AD4-AE58-349A3E4CCA71}"/>
              </a:ext>
            </a:extLst>
          </p:cNvPr>
          <p:cNvSpPr/>
          <p:nvPr/>
        </p:nvSpPr>
        <p:spPr>
          <a:xfrm>
            <a:off x="2245487" y="1524713"/>
            <a:ext cx="497746" cy="527364"/>
          </a:xfrm>
          <a:custGeom>
            <a:avLst/>
            <a:gdLst>
              <a:gd name="connsiteX0" fmla="*/ 139485 w 497746"/>
              <a:gd name="connsiteY0" fmla="*/ 247973 h 527364"/>
              <a:gd name="connsiteX1" fmla="*/ 61993 w 497746"/>
              <a:gd name="connsiteY1" fmla="*/ 263471 h 527364"/>
              <a:gd name="connsiteX2" fmla="*/ 15498 w 497746"/>
              <a:gd name="connsiteY2" fmla="*/ 278969 h 527364"/>
              <a:gd name="connsiteX3" fmla="*/ 0 w 497746"/>
              <a:gd name="connsiteY3" fmla="*/ 232474 h 527364"/>
              <a:gd name="connsiteX4" fmla="*/ 61993 w 497746"/>
              <a:gd name="connsiteY4" fmla="*/ 61993 h 527364"/>
              <a:gd name="connsiteX5" fmla="*/ 139485 w 497746"/>
              <a:gd name="connsiteY5" fmla="*/ 77491 h 527364"/>
              <a:gd name="connsiteX6" fmla="*/ 185980 w 497746"/>
              <a:gd name="connsiteY6" fmla="*/ 170481 h 527364"/>
              <a:gd name="connsiteX7" fmla="*/ 170481 w 497746"/>
              <a:gd name="connsiteY7" fmla="*/ 247973 h 527364"/>
              <a:gd name="connsiteX8" fmla="*/ 201478 w 497746"/>
              <a:gd name="connsiteY8" fmla="*/ 92990 h 527364"/>
              <a:gd name="connsiteX9" fmla="*/ 247973 w 497746"/>
              <a:gd name="connsiteY9" fmla="*/ 15498 h 527364"/>
              <a:gd name="connsiteX10" fmla="*/ 294468 w 497746"/>
              <a:gd name="connsiteY10" fmla="*/ 0 h 527364"/>
              <a:gd name="connsiteX11" fmla="*/ 309966 w 497746"/>
              <a:gd name="connsiteY11" fmla="*/ 232474 h 527364"/>
              <a:gd name="connsiteX12" fmla="*/ 263471 w 497746"/>
              <a:gd name="connsiteY12" fmla="*/ 247973 h 527364"/>
              <a:gd name="connsiteX13" fmla="*/ 216976 w 497746"/>
              <a:gd name="connsiteY13" fmla="*/ 278969 h 527364"/>
              <a:gd name="connsiteX14" fmla="*/ 387458 w 497746"/>
              <a:gd name="connsiteY14" fmla="*/ 309966 h 527364"/>
              <a:gd name="connsiteX15" fmla="*/ 371959 w 497746"/>
              <a:gd name="connsiteY15" fmla="*/ 433952 h 527364"/>
              <a:gd name="connsiteX16" fmla="*/ 356461 w 497746"/>
              <a:gd name="connsiteY16" fmla="*/ 480447 h 527364"/>
              <a:gd name="connsiteX17" fmla="*/ 309966 w 497746"/>
              <a:gd name="connsiteY17" fmla="*/ 495945 h 527364"/>
              <a:gd name="connsiteX18" fmla="*/ 216976 w 497746"/>
              <a:gd name="connsiteY18" fmla="*/ 480447 h 527364"/>
              <a:gd name="connsiteX19" fmla="*/ 185980 w 497746"/>
              <a:gd name="connsiteY19" fmla="*/ 526942 h 527364"/>
              <a:gd name="connsiteX20" fmla="*/ 108488 w 497746"/>
              <a:gd name="connsiteY20" fmla="*/ 495945 h 527364"/>
              <a:gd name="connsiteX21" fmla="*/ 77491 w 497746"/>
              <a:gd name="connsiteY21" fmla="*/ 449451 h 527364"/>
              <a:gd name="connsiteX22" fmla="*/ 92990 w 497746"/>
              <a:gd name="connsiteY22" fmla="*/ 263471 h 527364"/>
              <a:gd name="connsiteX23" fmla="*/ 170481 w 497746"/>
              <a:gd name="connsiteY23" fmla="*/ 247973 h 527364"/>
              <a:gd name="connsiteX24" fmla="*/ 216976 w 497746"/>
              <a:gd name="connsiteY24" fmla="*/ 232474 h 527364"/>
              <a:gd name="connsiteX25" fmla="*/ 294468 w 497746"/>
              <a:gd name="connsiteY25" fmla="*/ 216976 h 527364"/>
              <a:gd name="connsiteX26" fmla="*/ 340963 w 497746"/>
              <a:gd name="connsiteY26" fmla="*/ 170481 h 527364"/>
              <a:gd name="connsiteX27" fmla="*/ 371959 w 497746"/>
              <a:gd name="connsiteY27" fmla="*/ 123986 h 527364"/>
              <a:gd name="connsiteX28" fmla="*/ 464949 w 497746"/>
              <a:gd name="connsiteY28" fmla="*/ 154983 h 527364"/>
              <a:gd name="connsiteX29" fmla="*/ 495946 w 497746"/>
              <a:gd name="connsiteY29" fmla="*/ 201478 h 527364"/>
              <a:gd name="connsiteX30" fmla="*/ 433952 w 497746"/>
              <a:gd name="connsiteY30" fmla="*/ 340962 h 527364"/>
              <a:gd name="connsiteX31" fmla="*/ 371959 w 497746"/>
              <a:gd name="connsiteY31" fmla="*/ 371959 h 52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746" h="527364">
                <a:moveTo>
                  <a:pt x="139485" y="247973"/>
                </a:moveTo>
                <a:cubicBezTo>
                  <a:pt x="113654" y="253139"/>
                  <a:pt x="87549" y="257082"/>
                  <a:pt x="61993" y="263471"/>
                </a:cubicBezTo>
                <a:cubicBezTo>
                  <a:pt x="46144" y="267433"/>
                  <a:pt x="30110" y="286275"/>
                  <a:pt x="15498" y="278969"/>
                </a:cubicBezTo>
                <a:cubicBezTo>
                  <a:pt x="886" y="271663"/>
                  <a:pt x="5166" y="247972"/>
                  <a:pt x="0" y="232474"/>
                </a:cubicBezTo>
                <a:cubicBezTo>
                  <a:pt x="4250" y="198470"/>
                  <a:pt x="-6604" y="79142"/>
                  <a:pt x="61993" y="61993"/>
                </a:cubicBezTo>
                <a:cubicBezTo>
                  <a:pt x="87549" y="55604"/>
                  <a:pt x="113654" y="72325"/>
                  <a:pt x="139485" y="77491"/>
                </a:cubicBezTo>
                <a:cubicBezTo>
                  <a:pt x="155155" y="100997"/>
                  <a:pt x="185980" y="138400"/>
                  <a:pt x="185980" y="170481"/>
                </a:cubicBezTo>
                <a:cubicBezTo>
                  <a:pt x="185980" y="196823"/>
                  <a:pt x="170481" y="274315"/>
                  <a:pt x="170481" y="247973"/>
                </a:cubicBezTo>
                <a:cubicBezTo>
                  <a:pt x="170481" y="219418"/>
                  <a:pt x="182393" y="131161"/>
                  <a:pt x="201478" y="92990"/>
                </a:cubicBezTo>
                <a:cubicBezTo>
                  <a:pt x="214950" y="66047"/>
                  <a:pt x="226673" y="36798"/>
                  <a:pt x="247973" y="15498"/>
                </a:cubicBezTo>
                <a:cubicBezTo>
                  <a:pt x="259525" y="3946"/>
                  <a:pt x="278970" y="5166"/>
                  <a:pt x="294468" y="0"/>
                </a:cubicBezTo>
                <a:cubicBezTo>
                  <a:pt x="401336" y="35622"/>
                  <a:pt x="383242" y="12648"/>
                  <a:pt x="309966" y="232474"/>
                </a:cubicBezTo>
                <a:cubicBezTo>
                  <a:pt x="304800" y="247972"/>
                  <a:pt x="278083" y="240667"/>
                  <a:pt x="263471" y="247973"/>
                </a:cubicBezTo>
                <a:cubicBezTo>
                  <a:pt x="246811" y="256303"/>
                  <a:pt x="232474" y="268637"/>
                  <a:pt x="216976" y="278969"/>
                </a:cubicBezTo>
                <a:cubicBezTo>
                  <a:pt x="273803" y="289301"/>
                  <a:pt x="346616" y="269124"/>
                  <a:pt x="387458" y="309966"/>
                </a:cubicBezTo>
                <a:cubicBezTo>
                  <a:pt x="416909" y="339417"/>
                  <a:pt x="379410" y="392974"/>
                  <a:pt x="371959" y="433952"/>
                </a:cubicBezTo>
                <a:cubicBezTo>
                  <a:pt x="369037" y="450025"/>
                  <a:pt x="368013" y="468895"/>
                  <a:pt x="356461" y="480447"/>
                </a:cubicBezTo>
                <a:cubicBezTo>
                  <a:pt x="344909" y="491999"/>
                  <a:pt x="325464" y="490779"/>
                  <a:pt x="309966" y="495945"/>
                </a:cubicBezTo>
                <a:cubicBezTo>
                  <a:pt x="278969" y="490779"/>
                  <a:pt x="247462" y="472825"/>
                  <a:pt x="216976" y="480447"/>
                </a:cubicBezTo>
                <a:cubicBezTo>
                  <a:pt x="198906" y="484965"/>
                  <a:pt x="204419" y="524308"/>
                  <a:pt x="185980" y="526942"/>
                </a:cubicBezTo>
                <a:cubicBezTo>
                  <a:pt x="158439" y="530876"/>
                  <a:pt x="134319" y="506277"/>
                  <a:pt x="108488" y="495945"/>
                </a:cubicBezTo>
                <a:cubicBezTo>
                  <a:pt x="98156" y="480447"/>
                  <a:pt x="78730" y="468036"/>
                  <a:pt x="77491" y="449451"/>
                </a:cubicBezTo>
                <a:cubicBezTo>
                  <a:pt x="73353" y="387381"/>
                  <a:pt x="66921" y="319954"/>
                  <a:pt x="92990" y="263471"/>
                </a:cubicBezTo>
                <a:cubicBezTo>
                  <a:pt x="104029" y="239554"/>
                  <a:pt x="144926" y="254362"/>
                  <a:pt x="170481" y="247973"/>
                </a:cubicBezTo>
                <a:cubicBezTo>
                  <a:pt x="186330" y="244011"/>
                  <a:pt x="201127" y="236436"/>
                  <a:pt x="216976" y="232474"/>
                </a:cubicBezTo>
                <a:cubicBezTo>
                  <a:pt x="242532" y="226085"/>
                  <a:pt x="268637" y="222142"/>
                  <a:pt x="294468" y="216976"/>
                </a:cubicBezTo>
                <a:cubicBezTo>
                  <a:pt x="309966" y="201478"/>
                  <a:pt x="326932" y="187319"/>
                  <a:pt x="340963" y="170481"/>
                </a:cubicBezTo>
                <a:cubicBezTo>
                  <a:pt x="352887" y="156172"/>
                  <a:pt x="353476" y="126296"/>
                  <a:pt x="371959" y="123986"/>
                </a:cubicBezTo>
                <a:cubicBezTo>
                  <a:pt x="404380" y="119933"/>
                  <a:pt x="433952" y="144651"/>
                  <a:pt x="464949" y="154983"/>
                </a:cubicBezTo>
                <a:cubicBezTo>
                  <a:pt x="475281" y="170481"/>
                  <a:pt x="493889" y="182965"/>
                  <a:pt x="495946" y="201478"/>
                </a:cubicBezTo>
                <a:cubicBezTo>
                  <a:pt x="504312" y="276777"/>
                  <a:pt x="483508" y="299665"/>
                  <a:pt x="433952" y="340962"/>
                </a:cubicBezTo>
                <a:cubicBezTo>
                  <a:pt x="393317" y="374825"/>
                  <a:pt x="403267" y="371959"/>
                  <a:pt x="371959" y="371959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4E96DB-3F46-4757-BCF5-949E1E3EE045}"/>
              </a:ext>
            </a:extLst>
          </p:cNvPr>
          <p:cNvGrpSpPr/>
          <p:nvPr/>
        </p:nvGrpSpPr>
        <p:grpSpPr>
          <a:xfrm>
            <a:off x="2275404" y="3583912"/>
            <a:ext cx="437496" cy="505165"/>
            <a:chOff x="5423658" y="4441589"/>
            <a:chExt cx="437496" cy="50516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A87860-2E11-42E2-A9DF-693B1D1689C4}"/>
              </a:ext>
            </a:extLst>
          </p:cNvPr>
          <p:cNvGrpSpPr/>
          <p:nvPr/>
        </p:nvGrpSpPr>
        <p:grpSpPr>
          <a:xfrm>
            <a:off x="1907629" y="2897180"/>
            <a:ext cx="596635" cy="487302"/>
            <a:chOff x="5039667" y="3588989"/>
            <a:chExt cx="596635" cy="48730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295F1D-D478-4CB3-9510-9FCC3AD73C6B}"/>
                </a:ext>
              </a:extLst>
            </p:cNvPr>
            <p:cNvSpPr/>
            <p:nvPr/>
          </p:nvSpPr>
          <p:spPr>
            <a:xfrm>
              <a:off x="5039667" y="3588989"/>
              <a:ext cx="562222" cy="487302"/>
            </a:xfrm>
            <a:custGeom>
              <a:avLst/>
              <a:gdLst>
                <a:gd name="connsiteX0" fmla="*/ 266676 w 449946"/>
                <a:gd name="connsiteY0" fmla="*/ 193531 h 457002"/>
                <a:gd name="connsiteX1" fmla="*/ 220181 w 449946"/>
                <a:gd name="connsiteY1" fmla="*/ 7551 h 457002"/>
                <a:gd name="connsiteX2" fmla="*/ 328669 w 449946"/>
                <a:gd name="connsiteY2" fmla="*/ 23049 h 457002"/>
                <a:gd name="connsiteX3" fmla="*/ 328669 w 449946"/>
                <a:gd name="connsiteY3" fmla="*/ 193531 h 457002"/>
                <a:gd name="connsiteX4" fmla="*/ 282174 w 449946"/>
                <a:gd name="connsiteY4" fmla="*/ 240026 h 457002"/>
                <a:gd name="connsiteX5" fmla="*/ 390662 w 449946"/>
                <a:gd name="connsiteY5" fmla="*/ 224527 h 457002"/>
                <a:gd name="connsiteX6" fmla="*/ 437157 w 449946"/>
                <a:gd name="connsiteY6" fmla="*/ 255524 h 457002"/>
                <a:gd name="connsiteX7" fmla="*/ 375164 w 449946"/>
                <a:gd name="connsiteY7" fmla="*/ 457002 h 457002"/>
                <a:gd name="connsiteX8" fmla="*/ 297672 w 449946"/>
                <a:gd name="connsiteY8" fmla="*/ 441504 h 457002"/>
                <a:gd name="connsiteX9" fmla="*/ 220181 w 449946"/>
                <a:gd name="connsiteY9" fmla="*/ 395009 h 457002"/>
                <a:gd name="connsiteX10" fmla="*/ 173686 w 449946"/>
                <a:gd name="connsiteY10" fmla="*/ 379510 h 457002"/>
                <a:gd name="connsiteX11" fmla="*/ 251177 w 449946"/>
                <a:gd name="connsiteY11" fmla="*/ 286521 h 457002"/>
                <a:gd name="connsiteX12" fmla="*/ 3204 w 449946"/>
                <a:gd name="connsiteY12" fmla="*/ 255524 h 457002"/>
                <a:gd name="connsiteX13" fmla="*/ 49699 w 449946"/>
                <a:gd name="connsiteY13" fmla="*/ 240026 h 457002"/>
                <a:gd name="connsiteX14" fmla="*/ 158187 w 449946"/>
                <a:gd name="connsiteY14" fmla="*/ 193531 h 457002"/>
                <a:gd name="connsiteX15" fmla="*/ 204682 w 449946"/>
                <a:gd name="connsiteY15" fmla="*/ 162534 h 457002"/>
                <a:gd name="connsiteX16" fmla="*/ 111693 w 449946"/>
                <a:gd name="connsiteY16" fmla="*/ 116039 h 457002"/>
                <a:gd name="connsiteX17" fmla="*/ 158187 w 449946"/>
                <a:gd name="connsiteY17" fmla="*/ 100541 h 457002"/>
                <a:gd name="connsiteX18" fmla="*/ 158187 w 449946"/>
                <a:gd name="connsiteY18" fmla="*/ 193531 h 457002"/>
                <a:gd name="connsiteX19" fmla="*/ 49699 w 449946"/>
                <a:gd name="connsiteY19" fmla="*/ 178033 h 457002"/>
                <a:gd name="connsiteX20" fmla="*/ 65198 w 449946"/>
                <a:gd name="connsiteY20" fmla="*/ 100541 h 457002"/>
                <a:gd name="connsiteX21" fmla="*/ 158187 w 449946"/>
                <a:gd name="connsiteY21" fmla="*/ 116039 h 457002"/>
                <a:gd name="connsiteX22" fmla="*/ 158187 w 449946"/>
                <a:gd name="connsiteY22" fmla="*/ 147036 h 4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9946" h="457002">
                  <a:moveTo>
                    <a:pt x="266676" y="193531"/>
                  </a:moveTo>
                  <a:cubicBezTo>
                    <a:pt x="238958" y="158883"/>
                    <a:pt x="136952" y="69972"/>
                    <a:pt x="220181" y="7551"/>
                  </a:cubicBezTo>
                  <a:cubicBezTo>
                    <a:pt x="249405" y="-14367"/>
                    <a:pt x="292506" y="17883"/>
                    <a:pt x="328669" y="23049"/>
                  </a:cubicBezTo>
                  <a:cubicBezTo>
                    <a:pt x="351062" y="90229"/>
                    <a:pt x="362194" y="101337"/>
                    <a:pt x="328669" y="193531"/>
                  </a:cubicBezTo>
                  <a:cubicBezTo>
                    <a:pt x="321179" y="214129"/>
                    <a:pt x="262570" y="230224"/>
                    <a:pt x="282174" y="240026"/>
                  </a:cubicBezTo>
                  <a:cubicBezTo>
                    <a:pt x="314847" y="256362"/>
                    <a:pt x="354499" y="229693"/>
                    <a:pt x="390662" y="224527"/>
                  </a:cubicBezTo>
                  <a:cubicBezTo>
                    <a:pt x="406160" y="234859"/>
                    <a:pt x="434325" y="237114"/>
                    <a:pt x="437157" y="255524"/>
                  </a:cubicBezTo>
                  <a:cubicBezTo>
                    <a:pt x="461935" y="416580"/>
                    <a:pt x="455439" y="403485"/>
                    <a:pt x="375164" y="457002"/>
                  </a:cubicBezTo>
                  <a:cubicBezTo>
                    <a:pt x="349333" y="451836"/>
                    <a:pt x="316299" y="460131"/>
                    <a:pt x="297672" y="441504"/>
                  </a:cubicBezTo>
                  <a:cubicBezTo>
                    <a:pt x="224231" y="368063"/>
                    <a:pt x="352580" y="328808"/>
                    <a:pt x="220181" y="395009"/>
                  </a:cubicBezTo>
                  <a:cubicBezTo>
                    <a:pt x="204683" y="389843"/>
                    <a:pt x="179753" y="394678"/>
                    <a:pt x="173686" y="379510"/>
                  </a:cubicBezTo>
                  <a:cubicBezTo>
                    <a:pt x="149067" y="317963"/>
                    <a:pt x="219723" y="302248"/>
                    <a:pt x="251177" y="286521"/>
                  </a:cubicBezTo>
                  <a:cubicBezTo>
                    <a:pt x="168519" y="276189"/>
                    <a:pt x="84372" y="274255"/>
                    <a:pt x="3204" y="255524"/>
                  </a:cubicBezTo>
                  <a:cubicBezTo>
                    <a:pt x="-12714" y="251851"/>
                    <a:pt x="35087" y="247332"/>
                    <a:pt x="49699" y="240026"/>
                  </a:cubicBezTo>
                  <a:cubicBezTo>
                    <a:pt x="156730" y="186511"/>
                    <a:pt x="29165" y="225786"/>
                    <a:pt x="158187" y="193531"/>
                  </a:cubicBezTo>
                  <a:cubicBezTo>
                    <a:pt x="173685" y="183199"/>
                    <a:pt x="204682" y="181161"/>
                    <a:pt x="204682" y="162534"/>
                  </a:cubicBezTo>
                  <a:cubicBezTo>
                    <a:pt x="204682" y="142507"/>
                    <a:pt x="123158" y="119861"/>
                    <a:pt x="111693" y="116039"/>
                  </a:cubicBezTo>
                  <a:cubicBezTo>
                    <a:pt x="127191" y="110873"/>
                    <a:pt x="143575" y="93235"/>
                    <a:pt x="158187" y="100541"/>
                  </a:cubicBezTo>
                  <a:cubicBezTo>
                    <a:pt x="193613" y="118254"/>
                    <a:pt x="164092" y="175818"/>
                    <a:pt x="158187" y="193531"/>
                  </a:cubicBezTo>
                  <a:cubicBezTo>
                    <a:pt x="122024" y="188365"/>
                    <a:pt x="75529" y="203864"/>
                    <a:pt x="49699" y="178033"/>
                  </a:cubicBezTo>
                  <a:cubicBezTo>
                    <a:pt x="31072" y="159406"/>
                    <a:pt x="42327" y="113611"/>
                    <a:pt x="65198" y="100541"/>
                  </a:cubicBezTo>
                  <a:cubicBezTo>
                    <a:pt x="92481" y="84950"/>
                    <a:pt x="130081" y="101986"/>
                    <a:pt x="158187" y="116039"/>
                  </a:cubicBezTo>
                  <a:cubicBezTo>
                    <a:pt x="167429" y="120660"/>
                    <a:pt x="158187" y="136704"/>
                    <a:pt x="158187" y="14703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A93A33-5842-45D8-8342-D7ACB23AA9C0}"/>
                </a:ext>
              </a:extLst>
            </p:cNvPr>
            <p:cNvSpPr/>
            <p:nvPr/>
          </p:nvSpPr>
          <p:spPr>
            <a:xfrm>
              <a:off x="5396459" y="3610770"/>
              <a:ext cx="239843" cy="286673"/>
            </a:xfrm>
            <a:custGeom>
              <a:avLst/>
              <a:gdLst>
                <a:gd name="connsiteX0" fmla="*/ 0 w 239843"/>
                <a:gd name="connsiteY0" fmla="*/ 16850 h 286673"/>
                <a:gd name="connsiteX1" fmla="*/ 194872 w 239843"/>
                <a:gd name="connsiteY1" fmla="*/ 16850 h 286673"/>
                <a:gd name="connsiteX2" fmla="*/ 239843 w 239843"/>
                <a:gd name="connsiteY2" fmla="*/ 46830 h 286673"/>
                <a:gd name="connsiteX3" fmla="*/ 194872 w 239843"/>
                <a:gd name="connsiteY3" fmla="*/ 181741 h 286673"/>
                <a:gd name="connsiteX4" fmla="*/ 149902 w 239843"/>
                <a:gd name="connsiteY4" fmla="*/ 196732 h 286673"/>
                <a:gd name="connsiteX5" fmla="*/ 209862 w 239843"/>
                <a:gd name="connsiteY5" fmla="*/ 241702 h 286673"/>
                <a:gd name="connsiteX6" fmla="*/ 224852 w 239843"/>
                <a:gd name="connsiteY6" fmla="*/ 196732 h 286673"/>
                <a:gd name="connsiteX7" fmla="*/ 209862 w 239843"/>
                <a:gd name="connsiteY7" fmla="*/ 286673 h 286673"/>
                <a:gd name="connsiteX8" fmla="*/ 149902 w 239843"/>
                <a:gd name="connsiteY8" fmla="*/ 271682 h 28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43" h="286673">
                  <a:moveTo>
                    <a:pt x="0" y="16850"/>
                  </a:moveTo>
                  <a:cubicBezTo>
                    <a:pt x="85755" y="-301"/>
                    <a:pt x="95045" y="-10375"/>
                    <a:pt x="194872" y="16850"/>
                  </a:cubicBezTo>
                  <a:cubicBezTo>
                    <a:pt x="212253" y="21590"/>
                    <a:pt x="224853" y="36837"/>
                    <a:pt x="239843" y="46830"/>
                  </a:cubicBezTo>
                  <a:cubicBezTo>
                    <a:pt x="232528" y="90717"/>
                    <a:pt x="235406" y="149313"/>
                    <a:pt x="194872" y="181741"/>
                  </a:cubicBezTo>
                  <a:cubicBezTo>
                    <a:pt x="182534" y="191612"/>
                    <a:pt x="164892" y="191735"/>
                    <a:pt x="149902" y="196732"/>
                  </a:cubicBezTo>
                  <a:cubicBezTo>
                    <a:pt x="169889" y="211722"/>
                    <a:pt x="184879" y="241702"/>
                    <a:pt x="209862" y="241702"/>
                  </a:cubicBezTo>
                  <a:cubicBezTo>
                    <a:pt x="225663" y="241702"/>
                    <a:pt x="224852" y="180931"/>
                    <a:pt x="224852" y="196732"/>
                  </a:cubicBezTo>
                  <a:cubicBezTo>
                    <a:pt x="224852" y="227126"/>
                    <a:pt x="214859" y="256693"/>
                    <a:pt x="209862" y="286673"/>
                  </a:cubicBezTo>
                  <a:lnTo>
                    <a:pt x="149902" y="27168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236DE-2FE8-4547-AFE2-935D5B1FDAD4}"/>
              </a:ext>
            </a:extLst>
          </p:cNvPr>
          <p:cNvGrpSpPr/>
          <p:nvPr/>
        </p:nvGrpSpPr>
        <p:grpSpPr>
          <a:xfrm>
            <a:off x="207630" y="5785233"/>
            <a:ext cx="602115" cy="511444"/>
            <a:chOff x="1648885" y="5124923"/>
            <a:chExt cx="1078818" cy="9194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4D884CB-A431-43E2-B2C2-E1AFAD6F936C}"/>
                </a:ext>
              </a:extLst>
            </p:cNvPr>
            <p:cNvSpPr/>
            <p:nvPr/>
          </p:nvSpPr>
          <p:spPr>
            <a:xfrm>
              <a:off x="1648885" y="5375820"/>
              <a:ext cx="574078" cy="294518"/>
            </a:xfrm>
            <a:custGeom>
              <a:avLst/>
              <a:gdLst>
                <a:gd name="connsiteX0" fmla="*/ 574078 w 574078"/>
                <a:gd name="connsiteY0" fmla="*/ 279020 h 294518"/>
                <a:gd name="connsiteX1" fmla="*/ 357101 w 574078"/>
                <a:gd name="connsiteY1" fmla="*/ 279020 h 294518"/>
                <a:gd name="connsiteX2" fmla="*/ 310606 w 574078"/>
                <a:gd name="connsiteY2" fmla="*/ 263521 h 294518"/>
                <a:gd name="connsiteX3" fmla="*/ 140125 w 574078"/>
                <a:gd name="connsiteY3" fmla="*/ 248023 h 294518"/>
                <a:gd name="connsiteX4" fmla="*/ 62634 w 574078"/>
                <a:gd name="connsiteY4" fmla="*/ 232525 h 294518"/>
                <a:gd name="connsiteX5" fmla="*/ 16139 w 574078"/>
                <a:gd name="connsiteY5" fmla="*/ 217027 h 294518"/>
                <a:gd name="connsiteX6" fmla="*/ 78132 w 574078"/>
                <a:gd name="connsiteY6" fmla="*/ 31047 h 294518"/>
                <a:gd name="connsiteX7" fmla="*/ 124627 w 574078"/>
                <a:gd name="connsiteY7" fmla="*/ 50 h 294518"/>
                <a:gd name="connsiteX8" fmla="*/ 295108 w 574078"/>
                <a:gd name="connsiteY8" fmla="*/ 31047 h 294518"/>
                <a:gd name="connsiteX9" fmla="*/ 341603 w 574078"/>
                <a:gd name="connsiteY9" fmla="*/ 62043 h 294518"/>
                <a:gd name="connsiteX10" fmla="*/ 388098 w 574078"/>
                <a:gd name="connsiteY10" fmla="*/ 77542 h 294518"/>
                <a:gd name="connsiteX11" fmla="*/ 434593 w 574078"/>
                <a:gd name="connsiteY11" fmla="*/ 124037 h 294518"/>
                <a:gd name="connsiteX12" fmla="*/ 465589 w 574078"/>
                <a:gd name="connsiteY12" fmla="*/ 170532 h 294518"/>
                <a:gd name="connsiteX13" fmla="*/ 496586 w 574078"/>
                <a:gd name="connsiteY13" fmla="*/ 263521 h 294518"/>
                <a:gd name="connsiteX14" fmla="*/ 543081 w 574078"/>
                <a:gd name="connsiteY14" fmla="*/ 294518 h 294518"/>
                <a:gd name="connsiteX15" fmla="*/ 558579 w 574078"/>
                <a:gd name="connsiteY15" fmla="*/ 217027 h 2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4078" h="294518">
                  <a:moveTo>
                    <a:pt x="574078" y="279020"/>
                  </a:moveTo>
                  <a:cubicBezTo>
                    <a:pt x="352202" y="242039"/>
                    <a:pt x="628646" y="279020"/>
                    <a:pt x="357101" y="279020"/>
                  </a:cubicBezTo>
                  <a:cubicBezTo>
                    <a:pt x="340764" y="279020"/>
                    <a:pt x="326779" y="265831"/>
                    <a:pt x="310606" y="263521"/>
                  </a:cubicBezTo>
                  <a:cubicBezTo>
                    <a:pt x="254118" y="255451"/>
                    <a:pt x="196952" y="253189"/>
                    <a:pt x="140125" y="248023"/>
                  </a:cubicBezTo>
                  <a:cubicBezTo>
                    <a:pt x="114295" y="242857"/>
                    <a:pt x="88189" y="238914"/>
                    <a:pt x="62634" y="232525"/>
                  </a:cubicBezTo>
                  <a:cubicBezTo>
                    <a:pt x="46785" y="228563"/>
                    <a:pt x="18825" y="233141"/>
                    <a:pt x="16139" y="217027"/>
                  </a:cubicBezTo>
                  <a:cubicBezTo>
                    <a:pt x="-12455" y="45465"/>
                    <a:pt x="-9450" y="60240"/>
                    <a:pt x="78132" y="31047"/>
                  </a:cubicBezTo>
                  <a:cubicBezTo>
                    <a:pt x="93630" y="20715"/>
                    <a:pt x="106114" y="2107"/>
                    <a:pt x="124627" y="50"/>
                  </a:cubicBezTo>
                  <a:cubicBezTo>
                    <a:pt x="137371" y="-1366"/>
                    <a:pt x="275852" y="27196"/>
                    <a:pt x="295108" y="31047"/>
                  </a:cubicBezTo>
                  <a:cubicBezTo>
                    <a:pt x="310606" y="41379"/>
                    <a:pt x="324943" y="53713"/>
                    <a:pt x="341603" y="62043"/>
                  </a:cubicBezTo>
                  <a:cubicBezTo>
                    <a:pt x="356215" y="69349"/>
                    <a:pt x="374505" y="68480"/>
                    <a:pt x="388098" y="77542"/>
                  </a:cubicBezTo>
                  <a:cubicBezTo>
                    <a:pt x="406335" y="89700"/>
                    <a:pt x="420562" y="107199"/>
                    <a:pt x="434593" y="124037"/>
                  </a:cubicBezTo>
                  <a:cubicBezTo>
                    <a:pt x="446517" y="138346"/>
                    <a:pt x="458024" y="153511"/>
                    <a:pt x="465589" y="170532"/>
                  </a:cubicBezTo>
                  <a:cubicBezTo>
                    <a:pt x="478859" y="200389"/>
                    <a:pt x="469400" y="245397"/>
                    <a:pt x="496586" y="263521"/>
                  </a:cubicBezTo>
                  <a:lnTo>
                    <a:pt x="543081" y="294518"/>
                  </a:lnTo>
                  <a:cubicBezTo>
                    <a:pt x="561846" y="238221"/>
                    <a:pt x="558579" y="264360"/>
                    <a:pt x="558579" y="217027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DC1E25-CCFE-4E3F-B670-83EBA260FB16}"/>
                </a:ext>
              </a:extLst>
            </p:cNvPr>
            <p:cNvSpPr/>
            <p:nvPr/>
          </p:nvSpPr>
          <p:spPr>
            <a:xfrm>
              <a:off x="1751309" y="5124923"/>
              <a:ext cx="976394" cy="919415"/>
            </a:xfrm>
            <a:custGeom>
              <a:avLst/>
              <a:gdLst>
                <a:gd name="connsiteX0" fmla="*/ 387458 w 1022889"/>
                <a:gd name="connsiteY0" fmla="*/ 619932 h 1007390"/>
                <a:gd name="connsiteX1" fmla="*/ 356461 w 1022889"/>
                <a:gd name="connsiteY1" fmla="*/ 464949 h 1007390"/>
                <a:gd name="connsiteX2" fmla="*/ 340963 w 1022889"/>
                <a:gd name="connsiteY2" fmla="*/ 418454 h 1007390"/>
                <a:gd name="connsiteX3" fmla="*/ 294468 w 1022889"/>
                <a:gd name="connsiteY3" fmla="*/ 340963 h 1007390"/>
                <a:gd name="connsiteX4" fmla="*/ 247973 w 1022889"/>
                <a:gd name="connsiteY4" fmla="*/ 294468 h 1007390"/>
                <a:gd name="connsiteX5" fmla="*/ 185980 w 1022889"/>
                <a:gd name="connsiteY5" fmla="*/ 201478 h 1007390"/>
                <a:gd name="connsiteX6" fmla="*/ 201478 w 1022889"/>
                <a:gd name="connsiteY6" fmla="*/ 77492 h 1007390"/>
                <a:gd name="connsiteX7" fmla="*/ 216977 w 1022889"/>
                <a:gd name="connsiteY7" fmla="*/ 30997 h 1007390"/>
                <a:gd name="connsiteX8" fmla="*/ 309967 w 1022889"/>
                <a:gd name="connsiteY8" fmla="*/ 0 h 1007390"/>
                <a:gd name="connsiteX9" fmla="*/ 464950 w 1022889"/>
                <a:gd name="connsiteY9" fmla="*/ 15498 h 1007390"/>
                <a:gd name="connsiteX10" fmla="*/ 511445 w 1022889"/>
                <a:gd name="connsiteY10" fmla="*/ 61993 h 1007390"/>
                <a:gd name="connsiteX11" fmla="*/ 573438 w 1022889"/>
                <a:gd name="connsiteY11" fmla="*/ 108488 h 1007390"/>
                <a:gd name="connsiteX12" fmla="*/ 604434 w 1022889"/>
                <a:gd name="connsiteY12" fmla="*/ 154983 h 1007390"/>
                <a:gd name="connsiteX13" fmla="*/ 573438 w 1022889"/>
                <a:gd name="connsiteY13" fmla="*/ 371959 h 1007390"/>
                <a:gd name="connsiteX14" fmla="*/ 542441 w 1022889"/>
                <a:gd name="connsiteY14" fmla="*/ 418454 h 1007390"/>
                <a:gd name="connsiteX15" fmla="*/ 495946 w 1022889"/>
                <a:gd name="connsiteY15" fmla="*/ 526943 h 1007390"/>
                <a:gd name="connsiteX16" fmla="*/ 464950 w 1022889"/>
                <a:gd name="connsiteY16" fmla="*/ 588936 h 1007390"/>
                <a:gd name="connsiteX17" fmla="*/ 511445 w 1022889"/>
                <a:gd name="connsiteY17" fmla="*/ 557939 h 1007390"/>
                <a:gd name="connsiteX18" fmla="*/ 542441 w 1022889"/>
                <a:gd name="connsiteY18" fmla="*/ 511444 h 1007390"/>
                <a:gd name="connsiteX19" fmla="*/ 588936 w 1022889"/>
                <a:gd name="connsiteY19" fmla="*/ 464949 h 1007390"/>
                <a:gd name="connsiteX20" fmla="*/ 604434 w 1022889"/>
                <a:gd name="connsiteY20" fmla="*/ 418454 h 1007390"/>
                <a:gd name="connsiteX21" fmla="*/ 635431 w 1022889"/>
                <a:gd name="connsiteY21" fmla="*/ 371959 h 1007390"/>
                <a:gd name="connsiteX22" fmla="*/ 650929 w 1022889"/>
                <a:gd name="connsiteY22" fmla="*/ 325465 h 1007390"/>
                <a:gd name="connsiteX23" fmla="*/ 697424 w 1022889"/>
                <a:gd name="connsiteY23" fmla="*/ 294468 h 1007390"/>
                <a:gd name="connsiteX24" fmla="*/ 759417 w 1022889"/>
                <a:gd name="connsiteY24" fmla="*/ 263471 h 1007390"/>
                <a:gd name="connsiteX25" fmla="*/ 821411 w 1022889"/>
                <a:gd name="connsiteY25" fmla="*/ 247973 h 1007390"/>
                <a:gd name="connsiteX26" fmla="*/ 867906 w 1022889"/>
                <a:gd name="connsiteY26" fmla="*/ 232475 h 1007390"/>
                <a:gd name="connsiteX27" fmla="*/ 914400 w 1022889"/>
                <a:gd name="connsiteY27" fmla="*/ 263471 h 1007390"/>
                <a:gd name="connsiteX28" fmla="*/ 929899 w 1022889"/>
                <a:gd name="connsiteY28" fmla="*/ 309966 h 1007390"/>
                <a:gd name="connsiteX29" fmla="*/ 960895 w 1022889"/>
                <a:gd name="connsiteY29" fmla="*/ 371959 h 1007390"/>
                <a:gd name="connsiteX30" fmla="*/ 929899 w 1022889"/>
                <a:gd name="connsiteY30" fmla="*/ 495946 h 1007390"/>
                <a:gd name="connsiteX31" fmla="*/ 821411 w 1022889"/>
                <a:gd name="connsiteY31" fmla="*/ 573437 h 1007390"/>
                <a:gd name="connsiteX32" fmla="*/ 728421 w 1022889"/>
                <a:gd name="connsiteY32" fmla="*/ 619932 h 1007390"/>
                <a:gd name="connsiteX33" fmla="*/ 542441 w 1022889"/>
                <a:gd name="connsiteY33" fmla="*/ 604434 h 1007390"/>
                <a:gd name="connsiteX34" fmla="*/ 495946 w 1022889"/>
                <a:gd name="connsiteY34" fmla="*/ 588936 h 1007390"/>
                <a:gd name="connsiteX35" fmla="*/ 309967 w 1022889"/>
                <a:gd name="connsiteY35" fmla="*/ 557939 h 1007390"/>
                <a:gd name="connsiteX36" fmla="*/ 46495 w 1022889"/>
                <a:gd name="connsiteY36" fmla="*/ 573437 h 1007390"/>
                <a:gd name="connsiteX37" fmla="*/ 0 w 1022889"/>
                <a:gd name="connsiteY37" fmla="*/ 759417 h 1007390"/>
                <a:gd name="connsiteX38" fmla="*/ 15499 w 1022889"/>
                <a:gd name="connsiteY38" fmla="*/ 852407 h 1007390"/>
                <a:gd name="connsiteX39" fmla="*/ 123987 w 1022889"/>
                <a:gd name="connsiteY39" fmla="*/ 929898 h 1007390"/>
                <a:gd name="connsiteX40" fmla="*/ 216977 w 1022889"/>
                <a:gd name="connsiteY40" fmla="*/ 960895 h 1007390"/>
                <a:gd name="connsiteX41" fmla="*/ 495946 w 1022889"/>
                <a:gd name="connsiteY41" fmla="*/ 945397 h 1007390"/>
                <a:gd name="connsiteX42" fmla="*/ 542441 w 1022889"/>
                <a:gd name="connsiteY42" fmla="*/ 914400 h 1007390"/>
                <a:gd name="connsiteX43" fmla="*/ 557939 w 1022889"/>
                <a:gd name="connsiteY43" fmla="*/ 867905 h 1007390"/>
                <a:gd name="connsiteX44" fmla="*/ 526943 w 1022889"/>
                <a:gd name="connsiteY44" fmla="*/ 697424 h 1007390"/>
                <a:gd name="connsiteX45" fmla="*/ 511445 w 1022889"/>
                <a:gd name="connsiteY45" fmla="*/ 635431 h 1007390"/>
                <a:gd name="connsiteX46" fmla="*/ 526943 w 1022889"/>
                <a:gd name="connsiteY46" fmla="*/ 712922 h 1007390"/>
                <a:gd name="connsiteX47" fmla="*/ 604434 w 1022889"/>
                <a:gd name="connsiteY47" fmla="*/ 867905 h 1007390"/>
                <a:gd name="connsiteX48" fmla="*/ 697424 w 1022889"/>
                <a:gd name="connsiteY48" fmla="*/ 960895 h 1007390"/>
                <a:gd name="connsiteX49" fmla="*/ 805912 w 1022889"/>
                <a:gd name="connsiteY49" fmla="*/ 1007390 h 1007390"/>
                <a:gd name="connsiteX50" fmla="*/ 960895 w 1022889"/>
                <a:gd name="connsiteY50" fmla="*/ 991892 h 1007390"/>
                <a:gd name="connsiteX51" fmla="*/ 991892 w 1022889"/>
                <a:gd name="connsiteY51" fmla="*/ 914400 h 1007390"/>
                <a:gd name="connsiteX52" fmla="*/ 1007390 w 1022889"/>
                <a:gd name="connsiteY52" fmla="*/ 852407 h 1007390"/>
                <a:gd name="connsiteX53" fmla="*/ 1022889 w 1022889"/>
                <a:gd name="connsiteY53" fmla="*/ 805912 h 1007390"/>
                <a:gd name="connsiteX54" fmla="*/ 991892 w 1022889"/>
                <a:gd name="connsiteY54" fmla="*/ 650929 h 1007390"/>
                <a:gd name="connsiteX55" fmla="*/ 976394 w 1022889"/>
                <a:gd name="connsiteY55" fmla="*/ 604434 h 1007390"/>
                <a:gd name="connsiteX56" fmla="*/ 852407 w 1022889"/>
                <a:gd name="connsiteY56" fmla="*/ 526943 h 10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22889" h="1007390">
                  <a:moveTo>
                    <a:pt x="387458" y="619932"/>
                  </a:moveTo>
                  <a:cubicBezTo>
                    <a:pt x="375278" y="546853"/>
                    <a:pt x="374959" y="529691"/>
                    <a:pt x="356461" y="464949"/>
                  </a:cubicBezTo>
                  <a:cubicBezTo>
                    <a:pt x="351973" y="449241"/>
                    <a:pt x="348269" y="433066"/>
                    <a:pt x="340963" y="418454"/>
                  </a:cubicBezTo>
                  <a:cubicBezTo>
                    <a:pt x="327492" y="391511"/>
                    <a:pt x="312542" y="365061"/>
                    <a:pt x="294468" y="340963"/>
                  </a:cubicBezTo>
                  <a:cubicBezTo>
                    <a:pt x="281317" y="323429"/>
                    <a:pt x="261429" y="311769"/>
                    <a:pt x="247973" y="294468"/>
                  </a:cubicBezTo>
                  <a:cubicBezTo>
                    <a:pt x="225102" y="265062"/>
                    <a:pt x="185980" y="201478"/>
                    <a:pt x="185980" y="201478"/>
                  </a:cubicBezTo>
                  <a:cubicBezTo>
                    <a:pt x="191146" y="160149"/>
                    <a:pt x="194027" y="118470"/>
                    <a:pt x="201478" y="77492"/>
                  </a:cubicBezTo>
                  <a:cubicBezTo>
                    <a:pt x="204400" y="61419"/>
                    <a:pt x="203683" y="40493"/>
                    <a:pt x="216977" y="30997"/>
                  </a:cubicBezTo>
                  <a:cubicBezTo>
                    <a:pt x="243564" y="12006"/>
                    <a:pt x="309967" y="0"/>
                    <a:pt x="309967" y="0"/>
                  </a:cubicBezTo>
                  <a:cubicBezTo>
                    <a:pt x="361628" y="5166"/>
                    <a:pt x="415327" y="230"/>
                    <a:pt x="464950" y="15498"/>
                  </a:cubicBezTo>
                  <a:cubicBezTo>
                    <a:pt x="485899" y="21944"/>
                    <a:pt x="494804" y="47729"/>
                    <a:pt x="511445" y="61993"/>
                  </a:cubicBezTo>
                  <a:cubicBezTo>
                    <a:pt x="531057" y="78803"/>
                    <a:pt x="552774" y="92990"/>
                    <a:pt x="573438" y="108488"/>
                  </a:cubicBezTo>
                  <a:cubicBezTo>
                    <a:pt x="583770" y="123986"/>
                    <a:pt x="603107" y="136404"/>
                    <a:pt x="604434" y="154983"/>
                  </a:cubicBezTo>
                  <a:cubicBezTo>
                    <a:pt x="606661" y="186162"/>
                    <a:pt x="601483" y="315871"/>
                    <a:pt x="573438" y="371959"/>
                  </a:cubicBezTo>
                  <a:cubicBezTo>
                    <a:pt x="565108" y="388619"/>
                    <a:pt x="552773" y="402956"/>
                    <a:pt x="542441" y="418454"/>
                  </a:cubicBezTo>
                  <a:cubicBezTo>
                    <a:pt x="516986" y="520279"/>
                    <a:pt x="543516" y="443696"/>
                    <a:pt x="495946" y="526943"/>
                  </a:cubicBezTo>
                  <a:cubicBezTo>
                    <a:pt x="484484" y="547002"/>
                    <a:pt x="454617" y="568272"/>
                    <a:pt x="464950" y="588936"/>
                  </a:cubicBezTo>
                  <a:cubicBezTo>
                    <a:pt x="473281" y="605596"/>
                    <a:pt x="495947" y="568271"/>
                    <a:pt x="511445" y="557939"/>
                  </a:cubicBezTo>
                  <a:cubicBezTo>
                    <a:pt x="521777" y="542441"/>
                    <a:pt x="530517" y="525753"/>
                    <a:pt x="542441" y="511444"/>
                  </a:cubicBezTo>
                  <a:cubicBezTo>
                    <a:pt x="556472" y="494606"/>
                    <a:pt x="576778" y="483186"/>
                    <a:pt x="588936" y="464949"/>
                  </a:cubicBezTo>
                  <a:cubicBezTo>
                    <a:pt x="597998" y="451356"/>
                    <a:pt x="597128" y="433066"/>
                    <a:pt x="604434" y="418454"/>
                  </a:cubicBezTo>
                  <a:cubicBezTo>
                    <a:pt x="612764" y="401794"/>
                    <a:pt x="625099" y="387457"/>
                    <a:pt x="635431" y="371959"/>
                  </a:cubicBezTo>
                  <a:cubicBezTo>
                    <a:pt x="640597" y="356461"/>
                    <a:pt x="640724" y="338222"/>
                    <a:pt x="650929" y="325465"/>
                  </a:cubicBezTo>
                  <a:cubicBezTo>
                    <a:pt x="662565" y="310920"/>
                    <a:pt x="681252" y="303710"/>
                    <a:pt x="697424" y="294468"/>
                  </a:cubicBezTo>
                  <a:cubicBezTo>
                    <a:pt x="717483" y="283005"/>
                    <a:pt x="737785" y="271583"/>
                    <a:pt x="759417" y="263471"/>
                  </a:cubicBezTo>
                  <a:cubicBezTo>
                    <a:pt x="779361" y="255992"/>
                    <a:pt x="800930" y="253825"/>
                    <a:pt x="821411" y="247973"/>
                  </a:cubicBezTo>
                  <a:cubicBezTo>
                    <a:pt x="837119" y="243485"/>
                    <a:pt x="852408" y="237641"/>
                    <a:pt x="867906" y="232475"/>
                  </a:cubicBezTo>
                  <a:cubicBezTo>
                    <a:pt x="883404" y="242807"/>
                    <a:pt x="902764" y="248926"/>
                    <a:pt x="914400" y="263471"/>
                  </a:cubicBezTo>
                  <a:cubicBezTo>
                    <a:pt x="924606" y="276228"/>
                    <a:pt x="923464" y="294950"/>
                    <a:pt x="929899" y="309966"/>
                  </a:cubicBezTo>
                  <a:cubicBezTo>
                    <a:pt x="939000" y="331201"/>
                    <a:pt x="950563" y="351295"/>
                    <a:pt x="960895" y="371959"/>
                  </a:cubicBezTo>
                  <a:cubicBezTo>
                    <a:pt x="950563" y="413288"/>
                    <a:pt x="947527" y="457164"/>
                    <a:pt x="929899" y="495946"/>
                  </a:cubicBezTo>
                  <a:cubicBezTo>
                    <a:pt x="909969" y="539792"/>
                    <a:pt x="857786" y="552651"/>
                    <a:pt x="821411" y="573437"/>
                  </a:cubicBezTo>
                  <a:cubicBezTo>
                    <a:pt x="737286" y="621508"/>
                    <a:pt x="813668" y="591517"/>
                    <a:pt x="728421" y="619932"/>
                  </a:cubicBezTo>
                  <a:cubicBezTo>
                    <a:pt x="666428" y="614766"/>
                    <a:pt x="604104" y="612655"/>
                    <a:pt x="542441" y="604434"/>
                  </a:cubicBezTo>
                  <a:cubicBezTo>
                    <a:pt x="526248" y="602275"/>
                    <a:pt x="511965" y="592140"/>
                    <a:pt x="495946" y="588936"/>
                  </a:cubicBezTo>
                  <a:cubicBezTo>
                    <a:pt x="434318" y="576610"/>
                    <a:pt x="309967" y="557939"/>
                    <a:pt x="309967" y="557939"/>
                  </a:cubicBezTo>
                  <a:cubicBezTo>
                    <a:pt x="222143" y="563105"/>
                    <a:pt x="129047" y="543023"/>
                    <a:pt x="46495" y="573437"/>
                  </a:cubicBezTo>
                  <a:cubicBezTo>
                    <a:pt x="24691" y="581470"/>
                    <a:pt x="2473" y="744580"/>
                    <a:pt x="0" y="759417"/>
                  </a:cubicBezTo>
                  <a:cubicBezTo>
                    <a:pt x="5166" y="790414"/>
                    <a:pt x="238" y="824937"/>
                    <a:pt x="15499" y="852407"/>
                  </a:cubicBezTo>
                  <a:cubicBezTo>
                    <a:pt x="17377" y="855787"/>
                    <a:pt x="110094" y="923724"/>
                    <a:pt x="123987" y="929898"/>
                  </a:cubicBezTo>
                  <a:cubicBezTo>
                    <a:pt x="153844" y="943168"/>
                    <a:pt x="216977" y="960895"/>
                    <a:pt x="216977" y="960895"/>
                  </a:cubicBezTo>
                  <a:cubicBezTo>
                    <a:pt x="309967" y="955729"/>
                    <a:pt x="403749" y="958568"/>
                    <a:pt x="495946" y="945397"/>
                  </a:cubicBezTo>
                  <a:cubicBezTo>
                    <a:pt x="514386" y="942763"/>
                    <a:pt x="530805" y="928945"/>
                    <a:pt x="542441" y="914400"/>
                  </a:cubicBezTo>
                  <a:cubicBezTo>
                    <a:pt x="552646" y="901643"/>
                    <a:pt x="552773" y="883403"/>
                    <a:pt x="557939" y="867905"/>
                  </a:cubicBezTo>
                  <a:cubicBezTo>
                    <a:pt x="524688" y="768149"/>
                    <a:pt x="556150" y="872670"/>
                    <a:pt x="526943" y="697424"/>
                  </a:cubicBezTo>
                  <a:cubicBezTo>
                    <a:pt x="523441" y="676414"/>
                    <a:pt x="511445" y="614131"/>
                    <a:pt x="511445" y="635431"/>
                  </a:cubicBezTo>
                  <a:cubicBezTo>
                    <a:pt x="511445" y="661773"/>
                    <a:pt x="520012" y="687508"/>
                    <a:pt x="526943" y="712922"/>
                  </a:cubicBezTo>
                  <a:cubicBezTo>
                    <a:pt x="548621" y="792408"/>
                    <a:pt x="552159" y="809822"/>
                    <a:pt x="604434" y="867905"/>
                  </a:cubicBezTo>
                  <a:cubicBezTo>
                    <a:pt x="633759" y="900488"/>
                    <a:pt x="658216" y="941291"/>
                    <a:pt x="697424" y="960895"/>
                  </a:cubicBezTo>
                  <a:cubicBezTo>
                    <a:pt x="774029" y="999198"/>
                    <a:pt x="737499" y="984586"/>
                    <a:pt x="805912" y="1007390"/>
                  </a:cubicBezTo>
                  <a:cubicBezTo>
                    <a:pt x="857573" y="1002224"/>
                    <a:pt x="914458" y="1015111"/>
                    <a:pt x="960895" y="991892"/>
                  </a:cubicBezTo>
                  <a:cubicBezTo>
                    <a:pt x="985778" y="979450"/>
                    <a:pt x="983094" y="940793"/>
                    <a:pt x="991892" y="914400"/>
                  </a:cubicBezTo>
                  <a:cubicBezTo>
                    <a:pt x="998628" y="894193"/>
                    <a:pt x="1001538" y="872888"/>
                    <a:pt x="1007390" y="852407"/>
                  </a:cubicBezTo>
                  <a:cubicBezTo>
                    <a:pt x="1011878" y="836699"/>
                    <a:pt x="1017723" y="821410"/>
                    <a:pt x="1022889" y="805912"/>
                  </a:cubicBezTo>
                  <a:cubicBezTo>
                    <a:pt x="1012557" y="754251"/>
                    <a:pt x="1003739" y="702264"/>
                    <a:pt x="991892" y="650929"/>
                  </a:cubicBezTo>
                  <a:cubicBezTo>
                    <a:pt x="988219" y="635011"/>
                    <a:pt x="987946" y="615986"/>
                    <a:pt x="976394" y="604434"/>
                  </a:cubicBezTo>
                  <a:cubicBezTo>
                    <a:pt x="942192" y="570232"/>
                    <a:pt x="895515" y="548496"/>
                    <a:pt x="852407" y="52694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D32E47-2BC8-4739-AE86-41EC9007C9F4}"/>
              </a:ext>
            </a:extLst>
          </p:cNvPr>
          <p:cNvSpPr/>
          <p:nvPr/>
        </p:nvSpPr>
        <p:spPr>
          <a:xfrm rot="636228">
            <a:off x="1430263" y="5722282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BB1B55-150D-46E5-B828-3D69BC7387AE}"/>
              </a:ext>
            </a:extLst>
          </p:cNvPr>
          <p:cNvSpPr/>
          <p:nvPr/>
        </p:nvSpPr>
        <p:spPr>
          <a:xfrm>
            <a:off x="920660" y="5831607"/>
            <a:ext cx="455207" cy="514049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662C131-DCBB-4497-9CA2-7554658666F4}"/>
              </a:ext>
            </a:extLst>
          </p:cNvPr>
          <p:cNvSpPr/>
          <p:nvPr/>
        </p:nvSpPr>
        <p:spPr>
          <a:xfrm>
            <a:off x="2003782" y="5854950"/>
            <a:ext cx="591547" cy="523845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ECFC42-F1B8-438C-AD6B-3904B69BAA96}"/>
              </a:ext>
            </a:extLst>
          </p:cNvPr>
          <p:cNvGrpSpPr/>
          <p:nvPr/>
        </p:nvGrpSpPr>
        <p:grpSpPr>
          <a:xfrm>
            <a:off x="207630" y="6025973"/>
            <a:ext cx="11821741" cy="1000329"/>
            <a:chOff x="200826" y="5649281"/>
            <a:chExt cx="11821741" cy="14680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6A156-94D9-4827-80F8-6F77FF75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26" y="5658385"/>
              <a:ext cx="6095770" cy="145896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A320B56-4A01-4B0E-9531-9949BAE9E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6596" y="5649281"/>
              <a:ext cx="5725971" cy="1458968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AA4ABB9-A559-447A-BC8E-FCE2C4AEE3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431" y="2248525"/>
            <a:ext cx="2421569" cy="29643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A15ABF-CF59-48B5-B2F7-05DB932B11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0" b="973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9559">
            <a:off x="1019288" y="1455596"/>
            <a:ext cx="1833134" cy="18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2" grpId="0" animBg="1"/>
      <p:bldP spid="12" grpId="1" animBg="1"/>
      <p:bldP spid="13" grpId="0" animBg="1"/>
      <p:bldP spid="13" grpId="1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1EE3DF-63AE-4C37-AA41-D57FBAD1D3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678" y="-275428"/>
            <a:ext cx="1927232" cy="1496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049D9-A29F-4C97-B684-9291AC311CF1}"/>
              </a:ext>
            </a:extLst>
          </p:cNvPr>
          <p:cNvSpPr txBox="1"/>
          <p:nvPr/>
        </p:nvSpPr>
        <p:spPr>
          <a:xfrm>
            <a:off x="1450475" y="4596957"/>
            <a:ext cx="997202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কড়ি, একলা, আঁকা শব্দগুলো দিয়ে একটি করে বাক্য গঠন  কর ।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B1F7F-07B0-48BA-A68B-4D6E8C590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060634" y="3300680"/>
            <a:ext cx="5380474" cy="2160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71DDF8-7B2D-4058-A198-70026EC37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405" r="100000">
                        <a14:foregroundMark x1="87375" y1="83696" x2="87375" y2="8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419" y="1561221"/>
            <a:ext cx="2638476" cy="1731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B95DF-7C63-42FF-AA8C-EFDA7A5889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8"/>
          <a:stretch/>
        </p:blipFill>
        <p:spPr>
          <a:xfrm>
            <a:off x="5542660" y="1593688"/>
            <a:ext cx="2361161" cy="1698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4781EB-31A1-453B-B828-35C57F992E3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586" y="1620217"/>
            <a:ext cx="2550643" cy="17882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C921DB-9018-49F5-93A5-46F7EB761DA9}"/>
              </a:ext>
            </a:extLst>
          </p:cNvPr>
          <p:cNvSpPr txBox="1"/>
          <p:nvPr/>
        </p:nvSpPr>
        <p:spPr>
          <a:xfrm>
            <a:off x="9404048" y="88072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42738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C81F1B-411A-49F2-B579-E7C7EC7A3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27" t="7153" r="19290" b="5179"/>
          <a:stretch/>
        </p:blipFill>
        <p:spPr>
          <a:xfrm>
            <a:off x="6329915" y="0"/>
            <a:ext cx="5862085" cy="60318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1BDF4B-814D-44F7-9AEC-3BF6AB5805BB}"/>
              </a:ext>
            </a:extLst>
          </p:cNvPr>
          <p:cNvSpPr/>
          <p:nvPr/>
        </p:nvSpPr>
        <p:spPr>
          <a:xfrm>
            <a:off x="2715064" y="363633"/>
            <a:ext cx="46001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নিরব পাঠ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96E86-65B0-44A5-8785-1E0F1F026E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453" y="1176354"/>
            <a:ext cx="7310294" cy="5318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3CC3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367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ilruba Khanom\Videos\8TEjzr6jc.png">
            <a:extLst>
              <a:ext uri="{FF2B5EF4-FFF2-40B4-BE49-F238E27FC236}">
                <a16:creationId xmlns:a16="http://schemas.microsoft.com/office/drawing/2014/main" id="{942CD4D7-8465-45A2-B48B-12C44C2A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68" y="4208613"/>
            <a:ext cx="12007874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FA25EC15-BEA2-4B5F-8B6E-6719A57643B2}"/>
              </a:ext>
            </a:extLst>
          </p:cNvPr>
          <p:cNvSpPr/>
          <p:nvPr/>
        </p:nvSpPr>
        <p:spPr>
          <a:xfrm>
            <a:off x="199867" y="258004"/>
            <a:ext cx="10613036" cy="5180270"/>
          </a:xfrm>
          <a:prstGeom prst="star1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76C65-B97B-4F9A-BF25-E16A5A407333}"/>
              </a:ext>
            </a:extLst>
          </p:cNvPr>
          <p:cNvSpPr txBox="1"/>
          <p:nvPr/>
        </p:nvSpPr>
        <p:spPr>
          <a:xfrm>
            <a:off x="2088593" y="1525578"/>
            <a:ext cx="6746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প্রথম দুই লাইন দলের একজন আবৃত্তি করবে আর বাকিরা মনযোগ দিয়ে শুনবে। এভাবে পর্যায়ক্রমে সবাই দুই লাইন করে আবৃত্তি করবে যাতে করে আজকের কবিতাংশটুকু সবার মুখস্ত হয়ে যায়।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CE01C-F594-4192-8437-5F6A4CC6446F}"/>
              </a:ext>
            </a:extLst>
          </p:cNvPr>
          <p:cNvSpPr txBox="1"/>
          <p:nvPr/>
        </p:nvSpPr>
        <p:spPr>
          <a:xfrm>
            <a:off x="7994752" y="0"/>
            <a:ext cx="4197248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আনুশীলন</a:t>
            </a:r>
            <a:endParaRPr lang="en-US" sz="44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79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FD6337-2F37-4CAA-AAE2-0CF738D2C872}"/>
              </a:ext>
            </a:extLst>
          </p:cNvPr>
          <p:cNvGrpSpPr/>
          <p:nvPr/>
        </p:nvGrpSpPr>
        <p:grpSpPr>
          <a:xfrm>
            <a:off x="2015859" y="1139609"/>
            <a:ext cx="9125671" cy="646331"/>
            <a:chOff x="1720520" y="1803610"/>
            <a:chExt cx="9125671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763B6-F4A8-4018-AA32-AFB34871960D}"/>
                </a:ext>
              </a:extLst>
            </p:cNvPr>
            <p:cNvSpPr txBox="1"/>
            <p:nvPr/>
          </p:nvSpPr>
          <p:spPr>
            <a:xfrm>
              <a:off x="1720520" y="1803610"/>
              <a:ext cx="9125671" cy="646331"/>
            </a:xfrm>
            <a:prstGeom prst="rect">
              <a:avLst/>
            </a:prstGeom>
            <a:gradFill>
              <a:gsLst>
                <a:gs pos="5000">
                  <a:srgbClr val="03D4A8"/>
                </a:gs>
                <a:gs pos="1800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rgbClr val="33BD88"/>
                </a:gs>
              </a:gsLst>
              <a:lin ang="0" scaled="0"/>
            </a:gradFill>
            <a:ln>
              <a:noFill/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600" b="1" dirty="0">
                  <a:ln w="11430"/>
                  <a:solidFill>
                    <a:srgbClr val="800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n w="11430"/>
                  <a:solidFill>
                    <a:srgbClr val="800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BDA56A-18C8-4F19-89E3-5301096EB2B9}"/>
                </a:ext>
              </a:extLst>
            </p:cNvPr>
            <p:cNvSpPr txBox="1"/>
            <p:nvPr/>
          </p:nvSpPr>
          <p:spPr>
            <a:xfrm>
              <a:off x="2291129" y="1803610"/>
              <a:ext cx="8242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ঘরের ভিতরের শব্দগুলো খালি জায়গায় বসিয়ে বাক্য তৈরি করি </a:t>
              </a:r>
              <a:endParaRPr lang="en-GB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3F1F7C-6F96-445A-9C6F-96E489F62F8C}"/>
              </a:ext>
            </a:extLst>
          </p:cNvPr>
          <p:cNvSpPr txBox="1"/>
          <p:nvPr/>
        </p:nvSpPr>
        <p:spPr>
          <a:xfrm>
            <a:off x="1780445" y="5672224"/>
            <a:ext cx="95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নদীর ধারে জারুল গাছে -------------- বসে আছে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0E570-BBE7-4AB9-8998-0E5A72B8EDCF}"/>
              </a:ext>
            </a:extLst>
          </p:cNvPr>
          <p:cNvSpPr txBox="1"/>
          <p:nvPr/>
        </p:nvSpPr>
        <p:spPr>
          <a:xfrm>
            <a:off x="1777132" y="2738306"/>
            <a:ext cx="1009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 আগে এখনকার মতো টাকাপয়সা ছিল না।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 কেনা-</a:t>
            </a:r>
          </a:p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বেচা করত -------- দিয়ে।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0D408-3C16-4F24-9015-C79122133F70}"/>
              </a:ext>
            </a:extLst>
          </p:cNvPr>
          <p:cNvSpPr txBox="1"/>
          <p:nvPr/>
        </p:nvSpPr>
        <p:spPr>
          <a:xfrm>
            <a:off x="1720520" y="4836550"/>
            <a:ext cx="930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জয়নুল আবেদিন ছিলেন একজন বড় মাপের চিত্র ----------।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5F8B2-D0F6-42C6-9E34-7629CCEF60CA}"/>
              </a:ext>
            </a:extLst>
          </p:cNvPr>
          <p:cNvSpPr txBox="1"/>
          <p:nvPr/>
        </p:nvSpPr>
        <p:spPr>
          <a:xfrm>
            <a:off x="1720520" y="3960493"/>
            <a:ext cx="1009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একলা বসে আপন মনে --------- নদীর ধারে বসে আছে।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97BE7-9349-4A02-9390-C213E25E1AA4}"/>
              </a:ext>
            </a:extLst>
          </p:cNvPr>
          <p:cNvSpPr txBox="1"/>
          <p:nvPr/>
        </p:nvSpPr>
        <p:spPr>
          <a:xfrm>
            <a:off x="2658233" y="2140298"/>
            <a:ext cx="1351608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কড়ি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37975-270F-4E73-8F31-93E6184B672F}"/>
              </a:ext>
            </a:extLst>
          </p:cNvPr>
          <p:cNvSpPr txBox="1"/>
          <p:nvPr/>
        </p:nvSpPr>
        <p:spPr>
          <a:xfrm>
            <a:off x="4220494" y="2116137"/>
            <a:ext cx="2276560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হলুদ পাখি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855259-0459-4960-9424-D14BC9A0DD48}"/>
              </a:ext>
            </a:extLst>
          </p:cNvPr>
          <p:cNvSpPr txBox="1"/>
          <p:nvPr/>
        </p:nvSpPr>
        <p:spPr>
          <a:xfrm>
            <a:off x="6707707" y="2081046"/>
            <a:ext cx="1364137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শিল্পী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FA4228-3F69-4521-946E-0E3483C95182}"/>
              </a:ext>
            </a:extLst>
          </p:cNvPr>
          <p:cNvSpPr txBox="1"/>
          <p:nvPr/>
        </p:nvSpPr>
        <p:spPr>
          <a:xfrm>
            <a:off x="8282497" y="2091975"/>
            <a:ext cx="1681367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ছেলেটি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CCD8A-76EA-4E99-B8AF-ADBD19CD0B0D}"/>
              </a:ext>
            </a:extLst>
          </p:cNvPr>
          <p:cNvSpPr txBox="1"/>
          <p:nvPr/>
        </p:nvSpPr>
        <p:spPr>
          <a:xfrm>
            <a:off x="-198222" y="9083"/>
            <a:ext cx="38374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0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60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3247E-A541-407F-8FA1-9EF1F38D535C}"/>
              </a:ext>
            </a:extLst>
          </p:cNvPr>
          <p:cNvSpPr txBox="1"/>
          <p:nvPr/>
        </p:nvSpPr>
        <p:spPr>
          <a:xfrm>
            <a:off x="9277780" y="116271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2821817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31 L 0.06849 0.147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336 0.478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-0.01666 L 0.18568 0.35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0.0044 L -0.22565 0.227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E7DD3F9-CF54-4B5B-8AA8-AB8E4719A03E}"/>
              </a:ext>
            </a:extLst>
          </p:cNvPr>
          <p:cNvSpPr/>
          <p:nvPr/>
        </p:nvSpPr>
        <p:spPr>
          <a:xfrm>
            <a:off x="817418" y="1662266"/>
            <a:ext cx="5278582" cy="9144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বুঝিয়ে লেখঃ 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2018D45-B1E7-4FB4-A96E-2400B75F87D5}"/>
              </a:ext>
            </a:extLst>
          </p:cNvPr>
          <p:cNvSpPr/>
          <p:nvPr/>
        </p:nvSpPr>
        <p:spPr>
          <a:xfrm>
            <a:off x="6556425" y="1089538"/>
            <a:ext cx="4665785" cy="3362541"/>
          </a:xfrm>
          <a:prstGeom prst="cloudCallout">
            <a:avLst>
              <a:gd name="adj1" fmla="val -47296"/>
              <a:gd name="adj2" fmla="val 59167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07C5E-48E7-4584-BC58-7FF81F33B609}"/>
              </a:ext>
            </a:extLst>
          </p:cNvPr>
          <p:cNvSpPr txBox="1"/>
          <p:nvPr/>
        </p:nvSpPr>
        <p:spPr>
          <a:xfrm>
            <a:off x="6708798" y="2170643"/>
            <a:ext cx="46657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‘এমনি পাওয়া এই ছবিটি </a:t>
            </a:r>
          </a:p>
          <a:p>
            <a:pPr algn="l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কড়িতে নয় কেনা।’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FADEB-F97A-49E5-AAA9-A3036AE200CF}"/>
              </a:ext>
            </a:extLst>
          </p:cNvPr>
          <p:cNvSpPr txBox="1"/>
          <p:nvPr/>
        </p:nvSpPr>
        <p:spPr>
          <a:xfrm>
            <a:off x="1176100" y="5195734"/>
            <a:ext cx="6464251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7000">
                <a:srgbClr val="FFC000"/>
              </a:gs>
              <a:gs pos="100000">
                <a:srgbClr val="FF3B3B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লাইনগুলোর মাধ্যমে কবি আসলে কি বোঝাতে চেয়েছেন-----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A67A9-9E31-4246-9460-524E404145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32" y="3614148"/>
            <a:ext cx="3252928" cy="3547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DBA587-6004-4D4B-B7ED-3EE35F6D4A97}"/>
              </a:ext>
            </a:extLst>
          </p:cNvPr>
          <p:cNvSpPr txBox="1"/>
          <p:nvPr/>
        </p:nvSpPr>
        <p:spPr>
          <a:xfrm>
            <a:off x="9429598" y="170854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0CE31-03A2-4B11-92C8-548953948204}"/>
              </a:ext>
            </a:extLst>
          </p:cNvPr>
          <p:cNvSpPr txBox="1"/>
          <p:nvPr/>
        </p:nvSpPr>
        <p:spPr>
          <a:xfrm>
            <a:off x="0" y="170854"/>
            <a:ext cx="30215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</a:p>
        </p:txBody>
      </p:sp>
    </p:spTree>
    <p:extLst>
      <p:ext uri="{BB962C8B-B14F-4D97-AF65-F5344CB8AC3E}">
        <p14:creationId xmlns:p14="http://schemas.microsoft.com/office/powerpoint/2010/main" val="4052335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55B161-9898-4B99-8226-642FB5134A2E}"/>
              </a:ext>
            </a:extLst>
          </p:cNvPr>
          <p:cNvSpPr/>
          <p:nvPr/>
        </p:nvSpPr>
        <p:spPr>
          <a:xfrm>
            <a:off x="2463383" y="2450493"/>
            <a:ext cx="6995410" cy="401736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B67628-63C4-4941-A081-31FB7B06DDC5}"/>
              </a:ext>
            </a:extLst>
          </p:cNvPr>
          <p:cNvGrpSpPr/>
          <p:nvPr/>
        </p:nvGrpSpPr>
        <p:grpSpPr>
          <a:xfrm>
            <a:off x="2258517" y="224852"/>
            <a:ext cx="7405141" cy="2113614"/>
            <a:chOff x="2258517" y="224852"/>
            <a:chExt cx="7405141" cy="2113614"/>
          </a:xfrm>
          <a:solidFill>
            <a:srgbClr val="99FF33"/>
          </a:solidFill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B39BC04B-4456-413C-B731-85C830470BC9}"/>
                </a:ext>
              </a:extLst>
            </p:cNvPr>
            <p:cNvSpPr/>
            <p:nvPr/>
          </p:nvSpPr>
          <p:spPr>
            <a:xfrm>
              <a:off x="2258517" y="224852"/>
              <a:ext cx="7405141" cy="2113614"/>
            </a:xfrm>
            <a:prstGeom prst="downArrow">
              <a:avLst>
                <a:gd name="adj1" fmla="val 50000"/>
                <a:gd name="adj2" fmla="val 48805"/>
              </a:avLst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9546F8-EF01-4AB5-B38E-D8DA5117D599}"/>
                </a:ext>
              </a:extLst>
            </p:cNvPr>
            <p:cNvSpPr txBox="1"/>
            <p:nvPr/>
          </p:nvSpPr>
          <p:spPr>
            <a:xfrm>
              <a:off x="4319665" y="613721"/>
              <a:ext cx="340027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উত্তরটি মিলিয়ে নাও</a:t>
              </a:r>
              <a:endPara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915290-7D90-4687-AB79-587F8FAD32A5}"/>
              </a:ext>
            </a:extLst>
          </p:cNvPr>
          <p:cNvSpPr txBox="1"/>
          <p:nvPr/>
        </p:nvSpPr>
        <p:spPr>
          <a:xfrm>
            <a:off x="3300334" y="3028014"/>
            <a:ext cx="5591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 তার কল্পনার রঙ তুলি দিয়ে নিজের মনের মধ্যে ছবি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আঁকে।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অমূল্য ছবি মনের চিত্রপটেই আঁকা থাকে।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তা বিক্রি হয় না। এমন  কি তা কড়ি দিয়েও কেনা যায় না। </a:t>
            </a:r>
          </a:p>
        </p:txBody>
      </p:sp>
      <p:pic>
        <p:nvPicPr>
          <p:cNvPr id="7" name="Picture 10" descr="C:\Users\Dilruba Khanom\Videos\Grass_with_Pink_Flowers_PNG_Clipart.png">
            <a:extLst>
              <a:ext uri="{FF2B5EF4-FFF2-40B4-BE49-F238E27FC236}">
                <a16:creationId xmlns:a16="http://schemas.microsoft.com/office/drawing/2014/main" id="{9F7914A5-E70B-487B-8B79-75486D67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7726" y="4286669"/>
            <a:ext cx="4025629" cy="28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AA6F3-BBCE-44B6-A403-3B344E5D91A5}"/>
              </a:ext>
            </a:extLst>
          </p:cNvPr>
          <p:cNvSpPr/>
          <p:nvPr/>
        </p:nvSpPr>
        <p:spPr>
          <a:xfrm>
            <a:off x="3314112" y="2059000"/>
            <a:ext cx="4527881" cy="830997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সংক্ষেপে উত্তর দাওঃ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4B713-D1FC-4ECF-A1BC-6B2010424967}"/>
              </a:ext>
            </a:extLst>
          </p:cNvPr>
          <p:cNvSpPr txBox="1"/>
          <p:nvPr/>
        </p:nvSpPr>
        <p:spPr>
          <a:xfrm>
            <a:off x="2872327" y="3628661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 কোথায় বাঁধা আছে?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553D1-A2AE-4174-BB5D-B47BD719318D}"/>
              </a:ext>
            </a:extLst>
          </p:cNvPr>
          <p:cNvSpPr txBox="1"/>
          <p:nvPr/>
        </p:nvSpPr>
        <p:spPr>
          <a:xfrm>
            <a:off x="2872327" y="4274992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ধারে আপন মনে কে বসে আছে?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E0A99-74E8-4FD6-8A5E-4F2D2B58AA52}"/>
              </a:ext>
            </a:extLst>
          </p:cNvPr>
          <p:cNvSpPr txBox="1"/>
          <p:nvPr/>
        </p:nvSpPr>
        <p:spPr>
          <a:xfrm>
            <a:off x="2872327" y="5113639"/>
            <a:ext cx="607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কড়ি দিয়ে কোন ছবিটি কেনা যায় না?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31443-86ED-432B-BC09-1308D2E2C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4153"/>
          <a:stretch/>
        </p:blipFill>
        <p:spPr>
          <a:xfrm>
            <a:off x="1109272" y="-1"/>
            <a:ext cx="9146625" cy="3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E1CB21E-81A0-4A69-A47A-A6663324BD89}"/>
              </a:ext>
            </a:extLst>
          </p:cNvPr>
          <p:cNvSpPr txBox="1"/>
          <p:nvPr/>
        </p:nvSpPr>
        <p:spPr>
          <a:xfrm>
            <a:off x="-69066" y="297607"/>
            <a:ext cx="40672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6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66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15C21-FE20-4EA6-878F-80C700CD51ED}"/>
              </a:ext>
            </a:extLst>
          </p:cNvPr>
          <p:cNvSpPr txBox="1"/>
          <p:nvPr/>
        </p:nvSpPr>
        <p:spPr>
          <a:xfrm>
            <a:off x="6428509" y="235220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352A4-D546-4E8B-AD15-8C80ECFC4A44}"/>
              </a:ext>
            </a:extLst>
          </p:cNvPr>
          <p:cNvSpPr txBox="1"/>
          <p:nvPr/>
        </p:nvSpPr>
        <p:spPr>
          <a:xfrm>
            <a:off x="1144113" y="1921749"/>
            <a:ext cx="8686336" cy="7694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কবিতায় ছেলেটি কীভাবে তার ছবি আ</a:t>
            </a:r>
            <a:r>
              <a:rPr lang="bn-IN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ঁকে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725FF-312C-422F-8E19-DF52895A4F9F}"/>
              </a:ext>
            </a:extLst>
          </p:cNvPr>
          <p:cNvSpPr txBox="1"/>
          <p:nvPr/>
        </p:nvSpPr>
        <p:spPr>
          <a:xfrm>
            <a:off x="1537837" y="3133469"/>
            <a:ext cx="3098104" cy="6463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তুলি দিয়ে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kern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7528C-C34B-4535-AAA5-DAC066296C5F}"/>
              </a:ext>
            </a:extLst>
          </p:cNvPr>
          <p:cNvSpPr txBox="1"/>
          <p:nvPr/>
        </p:nvSpPr>
        <p:spPr>
          <a:xfrm>
            <a:off x="1537837" y="3976071"/>
            <a:ext cx="2878365" cy="70788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পেন্সিল দিয়ে</a:t>
            </a:r>
            <a:endParaRPr lang="en-US" altLang="en-US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60BB72-5362-41F8-8D06-4FDE9C669EC1}"/>
              </a:ext>
            </a:extLst>
          </p:cNvPr>
          <p:cNvSpPr txBox="1"/>
          <p:nvPr/>
        </p:nvSpPr>
        <p:spPr>
          <a:xfrm>
            <a:off x="1579092" y="4831478"/>
            <a:ext cx="3297634" cy="64633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মনের মধ্যে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7C4E0-F99D-40EE-8D68-FF3D85277084}"/>
              </a:ext>
            </a:extLst>
          </p:cNvPr>
          <p:cNvSpPr txBox="1"/>
          <p:nvPr/>
        </p:nvSpPr>
        <p:spPr>
          <a:xfrm>
            <a:off x="1579092" y="5674080"/>
            <a:ext cx="4838199" cy="646331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alt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বাবামায়ের সহযোগীতা নিয়ে </a:t>
            </a:r>
            <a:endParaRPr lang="en-US" alt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BDDD7-8FE6-44B0-8F8F-1E36CFA5F3CD}"/>
              </a:ext>
            </a:extLst>
          </p:cNvPr>
          <p:cNvSpPr txBox="1"/>
          <p:nvPr/>
        </p:nvSpPr>
        <p:spPr>
          <a:xfrm>
            <a:off x="9511849" y="4009339"/>
            <a:ext cx="1848661" cy="707886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F71D11-5D9D-462A-ABBC-2957C470550A}"/>
              </a:ext>
            </a:extLst>
          </p:cNvPr>
          <p:cNvSpPr txBox="1"/>
          <p:nvPr/>
        </p:nvSpPr>
        <p:spPr>
          <a:xfrm>
            <a:off x="9511849" y="3154050"/>
            <a:ext cx="1828800" cy="707886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A26784-8960-40EE-8A3C-1D1E3FBAE2BE}"/>
              </a:ext>
            </a:extLst>
          </p:cNvPr>
          <p:cNvSpPr txBox="1"/>
          <p:nvPr/>
        </p:nvSpPr>
        <p:spPr>
          <a:xfrm>
            <a:off x="9552247" y="5674080"/>
            <a:ext cx="1808263" cy="707886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C8524A-66CC-4F69-A77A-59BC1F00C329}"/>
              </a:ext>
            </a:extLst>
          </p:cNvPr>
          <p:cNvSpPr txBox="1"/>
          <p:nvPr/>
        </p:nvSpPr>
        <p:spPr>
          <a:xfrm>
            <a:off x="9552247" y="4831478"/>
            <a:ext cx="2121320" cy="70788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সঠিক </a:t>
            </a:r>
            <a:r>
              <a:rPr lang="en-US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</p:spTree>
    <p:extLst>
      <p:ext uri="{BB962C8B-B14F-4D97-AF65-F5344CB8AC3E}">
        <p14:creationId xmlns:p14="http://schemas.microsoft.com/office/powerpoint/2010/main" val="26777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41948F-884F-4C32-A57B-15884C1BAF43}"/>
              </a:ext>
            </a:extLst>
          </p:cNvPr>
          <p:cNvSpPr txBox="1"/>
          <p:nvPr/>
        </p:nvSpPr>
        <p:spPr>
          <a:xfrm>
            <a:off x="6428509" y="235220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11ED-AFC7-49AC-B9FA-061089B80625}"/>
              </a:ext>
            </a:extLst>
          </p:cNvPr>
          <p:cNvSpPr txBox="1"/>
          <p:nvPr/>
        </p:nvSpPr>
        <p:spPr>
          <a:xfrm>
            <a:off x="610831" y="1743665"/>
            <a:ext cx="10886927" cy="7694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কবিতায় কবি বাংলাদেশের কোন ছবিটি তুলে ধরেছেন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B9E90-741F-484A-8900-F6D5698C8692}"/>
              </a:ext>
            </a:extLst>
          </p:cNvPr>
          <p:cNvSpPr txBox="1"/>
          <p:nvPr/>
        </p:nvSpPr>
        <p:spPr>
          <a:xfrm>
            <a:off x="616731" y="3048034"/>
            <a:ext cx="5479269" cy="6463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শহরের মানুষের ছবি </a:t>
            </a:r>
            <a:endParaRPr lang="en-US" sz="3600" b="1" kern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32D0E-FB48-422D-A91D-29EAA54B1129}"/>
              </a:ext>
            </a:extLst>
          </p:cNvPr>
          <p:cNvSpPr txBox="1"/>
          <p:nvPr/>
        </p:nvSpPr>
        <p:spPr>
          <a:xfrm>
            <a:off x="610831" y="3852630"/>
            <a:ext cx="5039355" cy="70788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খ.নদীর পাড়ের জেলেদের ছবি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4661C-CAB0-4341-9625-EBC838F24B69}"/>
              </a:ext>
            </a:extLst>
          </p:cNvPr>
          <p:cNvSpPr txBox="1"/>
          <p:nvPr/>
        </p:nvSpPr>
        <p:spPr>
          <a:xfrm>
            <a:off x="616731" y="4710723"/>
            <a:ext cx="5479269" cy="6463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পাহাড়ী মানুষের ছবি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94070-989B-4188-9BA9-FC76B948B878}"/>
              </a:ext>
            </a:extLst>
          </p:cNvPr>
          <p:cNvSpPr txBox="1"/>
          <p:nvPr/>
        </p:nvSpPr>
        <p:spPr>
          <a:xfrm>
            <a:off x="610831" y="5507261"/>
            <a:ext cx="5039355" cy="107721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alt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 ও মানুষের জীবনযাত্রার ছবি</a:t>
            </a: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3F102-7630-456D-A61C-1015B4D3A9FA}"/>
              </a:ext>
            </a:extLst>
          </p:cNvPr>
          <p:cNvSpPr txBox="1"/>
          <p:nvPr/>
        </p:nvSpPr>
        <p:spPr>
          <a:xfrm>
            <a:off x="9511849" y="3154050"/>
            <a:ext cx="1828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7DAE3-B0D2-43D6-9E58-4CDDEB3E36C6}"/>
              </a:ext>
            </a:extLst>
          </p:cNvPr>
          <p:cNvSpPr txBox="1"/>
          <p:nvPr/>
        </p:nvSpPr>
        <p:spPr>
          <a:xfrm>
            <a:off x="9511849" y="4014837"/>
            <a:ext cx="1828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4D947-F8BB-466A-9ED6-B1E51CD2CA66}"/>
              </a:ext>
            </a:extLst>
          </p:cNvPr>
          <p:cNvSpPr txBox="1"/>
          <p:nvPr/>
        </p:nvSpPr>
        <p:spPr>
          <a:xfrm>
            <a:off x="9511849" y="4875625"/>
            <a:ext cx="1828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C938E-FF68-4479-99FE-58A9E9B19705}"/>
              </a:ext>
            </a:extLst>
          </p:cNvPr>
          <p:cNvSpPr txBox="1"/>
          <p:nvPr/>
        </p:nvSpPr>
        <p:spPr>
          <a:xfrm>
            <a:off x="9511849" y="5733855"/>
            <a:ext cx="2121320" cy="70788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সঠিক </a:t>
            </a:r>
            <a:r>
              <a:rPr lang="en-US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DD493-25C5-4275-ACDB-6910B459266C}"/>
              </a:ext>
            </a:extLst>
          </p:cNvPr>
          <p:cNvSpPr txBox="1"/>
          <p:nvPr/>
        </p:nvSpPr>
        <p:spPr>
          <a:xfrm>
            <a:off x="0" y="273521"/>
            <a:ext cx="40672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6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66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6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38BD5-BA1D-4637-A100-7ADB663DEA46}"/>
              </a:ext>
            </a:extLst>
          </p:cNvPr>
          <p:cNvSpPr txBox="1"/>
          <p:nvPr/>
        </p:nvSpPr>
        <p:spPr>
          <a:xfrm>
            <a:off x="472440" y="2757271"/>
            <a:ext cx="11247120" cy="2923877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rgbClr val="74DA8C"/>
              </a:gs>
              <a:gs pos="100000">
                <a:srgbClr val="12FE3F"/>
              </a:gs>
            </a:gsLst>
            <a:lin ang="5400000" scaled="0"/>
          </a:gradFill>
          <a:ln w="31750">
            <a:noFill/>
          </a:ln>
        </p:spPr>
        <p:txBody>
          <a:bodyPr wrap="square" lIns="274320" tIns="182880" rIns="274320" bIns="0" rtlCol="0">
            <a:spAutoFit/>
            <a:sp3d extrusionH="57150">
              <a:bevelT h="25400" prst="softRound"/>
            </a:sp3d>
          </a:bodyPr>
          <a:lstStyle/>
          <a:p>
            <a:pPr algn="just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 , অর্থাৎ এদেশে সবখানেই নদী দেখা যায়। ‘স্বদেশ’ কবিতায় বাংলাদেশের প্রকৃতি ও মানুষের জীবনযাত্রার ছবি তুলে ধরা হয়েছে। একটি ছেলে সেই ছবি দেখছে ও তার মনের ভিতরে ধরে রাখছে। নদীর জোয়ার , নদীর তীরে নৌকা বেঁধে রাখা , গাছে গাছে পাখির কলকাকলি – সবই ছেলেটির মনে নিজের দেশের জন্য , মায়া-মমতা ও ভালোবাসার অনুভূতি জোগাচ্ছে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20F928-F1D8-406A-A49D-5A63FF1036F5}"/>
              </a:ext>
            </a:extLst>
          </p:cNvPr>
          <p:cNvGrpSpPr/>
          <p:nvPr/>
        </p:nvGrpSpPr>
        <p:grpSpPr>
          <a:xfrm>
            <a:off x="4347148" y="1812683"/>
            <a:ext cx="5786204" cy="1889177"/>
            <a:chOff x="3463494" y="817622"/>
            <a:chExt cx="5531370" cy="144655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42F016E9-5913-447B-A8EF-20EF19299B25}"/>
                </a:ext>
              </a:extLst>
            </p:cNvPr>
            <p:cNvSpPr/>
            <p:nvPr/>
          </p:nvSpPr>
          <p:spPr>
            <a:xfrm>
              <a:off x="3595228" y="836656"/>
              <a:ext cx="5399636" cy="598269"/>
            </a:xfrm>
            <a:prstGeom prst="roundRect">
              <a:avLst/>
            </a:prstGeom>
            <a:solidFill>
              <a:srgbClr val="33CC33">
                <a:alpha val="38000"/>
              </a:srgb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F1F3F6-1457-4E98-B033-A5BC331BC98C}"/>
                </a:ext>
              </a:extLst>
            </p:cNvPr>
            <p:cNvSpPr/>
            <p:nvPr/>
          </p:nvSpPr>
          <p:spPr>
            <a:xfrm>
              <a:off x="3463494" y="817622"/>
              <a:ext cx="505434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কবিতাটির মূলভাব জেনে নিই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C2D177-3C24-4EAC-9903-8C918744D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5126">
            <a:off x="-6490" y="-49379"/>
            <a:ext cx="6440171" cy="30122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2CE3FB-BFB0-487B-9178-26A3D0E1E477}"/>
              </a:ext>
            </a:extLst>
          </p:cNvPr>
          <p:cNvGrpSpPr/>
          <p:nvPr/>
        </p:nvGrpSpPr>
        <p:grpSpPr>
          <a:xfrm>
            <a:off x="112296" y="5036695"/>
            <a:ext cx="11898828" cy="2181654"/>
            <a:chOff x="239152" y="5164875"/>
            <a:chExt cx="11830248" cy="1903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729B29-9F5F-40F4-A882-021FAD30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52" y="5164876"/>
              <a:ext cx="5711482" cy="19035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554871-B4F6-4587-8570-342F432D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634" y="5164875"/>
              <a:ext cx="6118766" cy="1903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29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C33E1-1021-4A0F-955C-14AF604AE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" b="1636"/>
          <a:stretch/>
        </p:blipFill>
        <p:spPr>
          <a:xfrm>
            <a:off x="1244866" y="1937824"/>
            <a:ext cx="3371850" cy="4332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0BD4E-B821-4F19-94C6-53ED354D100D}"/>
              </a:ext>
            </a:extLst>
          </p:cNvPr>
          <p:cNvSpPr/>
          <p:nvPr/>
        </p:nvSpPr>
        <p:spPr>
          <a:xfrm>
            <a:off x="4551960" y="1937824"/>
            <a:ext cx="7168380" cy="433284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D7245-942A-4008-8D0A-27B6F1888CE5}"/>
              </a:ext>
            </a:extLst>
          </p:cNvPr>
          <p:cNvSpPr txBox="1"/>
          <p:nvPr/>
        </p:nvSpPr>
        <p:spPr>
          <a:xfrm>
            <a:off x="4616716" y="2242200"/>
            <a:ext cx="7038868" cy="372409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8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 </a:t>
            </a:r>
          </a:p>
          <a:p>
            <a:pPr algn="ctr"/>
            <a:r>
              <a:rPr lang="bn-IN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এই যে নদী .... কড়িতে নয় কেনা।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4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7408-C135-4328-A291-BAC13DB63BDA}"/>
              </a:ext>
            </a:extLst>
          </p:cNvPr>
          <p:cNvSpPr txBox="1"/>
          <p:nvPr/>
        </p:nvSpPr>
        <p:spPr>
          <a:xfrm>
            <a:off x="3851262" y="207882"/>
            <a:ext cx="44894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8000" dirty="0">
                <a:solidFill>
                  <a:srgbClr val="AD318D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 </a:t>
            </a:r>
            <a:endParaRPr lang="en-US" sz="8000" dirty="0">
              <a:solidFill>
                <a:srgbClr val="AD318D"/>
              </a:solidFill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7FE2BB0-6F8C-4F93-AB2F-7320A9D7B558}"/>
              </a:ext>
            </a:extLst>
          </p:cNvPr>
          <p:cNvSpPr/>
          <p:nvPr/>
        </p:nvSpPr>
        <p:spPr>
          <a:xfrm>
            <a:off x="3606353" y="166755"/>
            <a:ext cx="4529797" cy="1364566"/>
          </a:xfrm>
          <a:prstGeom prst="cloudCallout">
            <a:avLst>
              <a:gd name="adj1" fmla="val -24560"/>
              <a:gd name="adj2" fmla="val 70747"/>
            </a:avLst>
          </a:prstGeom>
          <a:noFill/>
          <a:ln>
            <a:solidFill>
              <a:srgbClr val="CA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B4A475-5CC8-4640-9EF1-2D8403F8F2DD}"/>
              </a:ext>
            </a:extLst>
          </p:cNvPr>
          <p:cNvSpPr/>
          <p:nvPr/>
        </p:nvSpPr>
        <p:spPr>
          <a:xfrm>
            <a:off x="2966521" y="1110745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A6A5C-0959-42C3-9CDD-80613EE3BA5E}"/>
              </a:ext>
            </a:extLst>
          </p:cNvPr>
          <p:cNvSpPr/>
          <p:nvPr/>
        </p:nvSpPr>
        <p:spPr>
          <a:xfrm>
            <a:off x="1613005" y="2114577"/>
            <a:ext cx="89659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 বাংলার কোন ছবিটি আমাদের চেনা?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2E3C1-0D4C-48B1-82EB-E4009860FFFD}"/>
              </a:ext>
            </a:extLst>
          </p:cNvPr>
          <p:cNvSpPr/>
          <p:nvPr/>
        </p:nvSpPr>
        <p:spPr>
          <a:xfrm>
            <a:off x="2331474" y="2928078"/>
            <a:ext cx="8486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 কিসের ছবি আঁকছে?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32CA3-0239-4065-B6B9-52020783EFA0}"/>
              </a:ext>
            </a:extLst>
          </p:cNvPr>
          <p:cNvSpPr/>
          <p:nvPr/>
        </p:nvSpPr>
        <p:spPr>
          <a:xfrm>
            <a:off x="2966521" y="3737502"/>
            <a:ext cx="811882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কবিতায় কী দেখে ছেলেটির দিন কেটে যায়?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22E2E-295E-4C63-A0EA-58F97606976B}"/>
              </a:ext>
            </a:extLst>
          </p:cNvPr>
          <p:cNvSpPr txBox="1"/>
          <p:nvPr/>
        </p:nvSpPr>
        <p:spPr>
          <a:xfrm>
            <a:off x="3585334" y="4546926"/>
            <a:ext cx="77177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‘মনের মধ্যে যখন খুশি এই ছবিটি আঁকি’ বলতে কী</a:t>
            </a:r>
          </a:p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কি বোঝানো হয়েছে?          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56F9F-89AD-4F96-9C18-5131208AB0DE}"/>
              </a:ext>
            </a:extLst>
          </p:cNvPr>
          <p:cNvSpPr txBox="1"/>
          <p:nvPr/>
        </p:nvSpPr>
        <p:spPr>
          <a:xfrm>
            <a:off x="0" y="-60720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8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05715-B2FC-400C-A369-A61837C1764D}"/>
              </a:ext>
            </a:extLst>
          </p:cNvPr>
          <p:cNvSpPr txBox="1"/>
          <p:nvPr/>
        </p:nvSpPr>
        <p:spPr>
          <a:xfrm>
            <a:off x="4338526" y="420966"/>
            <a:ext cx="29120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  </a:t>
            </a:r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C4B18-3716-4397-A695-4813426483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42" y="1406053"/>
            <a:ext cx="4907395" cy="2760409"/>
          </a:xfrm>
          <a:prstGeom prst="roundRect">
            <a:avLst>
              <a:gd name="adj" fmla="val 24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ED3DD3-D330-4E38-8C7E-75A05D0E5805}"/>
              </a:ext>
            </a:extLst>
          </p:cNvPr>
          <p:cNvGrpSpPr/>
          <p:nvPr/>
        </p:nvGrpSpPr>
        <p:grpSpPr>
          <a:xfrm>
            <a:off x="0" y="5121149"/>
            <a:ext cx="12099829" cy="2172220"/>
            <a:chOff x="121168" y="5768718"/>
            <a:chExt cx="11823316" cy="1419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CC8E22E-6E38-4BD6-B0CA-C42D02DB37A2}"/>
              </a:ext>
            </a:extLst>
          </p:cNvPr>
          <p:cNvSpPr/>
          <p:nvPr/>
        </p:nvSpPr>
        <p:spPr>
          <a:xfrm>
            <a:off x="675766" y="4567150"/>
            <a:ext cx="11085727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আজকের কবিতাংশটুকুর মূলভাব বাড়ি থেকে লিখে আনবে।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7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B965F7-F92C-44A4-BB0D-FCADE18F45B6}"/>
              </a:ext>
            </a:extLst>
          </p:cNvPr>
          <p:cNvSpPr txBox="1"/>
          <p:nvPr/>
        </p:nvSpPr>
        <p:spPr>
          <a:xfrm>
            <a:off x="2922104" y="627845"/>
            <a:ext cx="6102626" cy="769441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D963D-FB0A-421F-8CBB-F550227D3E68}"/>
              </a:ext>
            </a:extLst>
          </p:cNvPr>
          <p:cNvSpPr txBox="1"/>
          <p:nvPr/>
        </p:nvSpPr>
        <p:spPr>
          <a:xfrm>
            <a:off x="946349" y="2126361"/>
            <a:ext cx="1975755" cy="830997"/>
          </a:xfrm>
          <a:prstGeom prst="rect">
            <a:avLst/>
          </a:prstGeom>
          <a:solidFill>
            <a:srgbClr val="4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9">
            <a:extLst>
              <a:ext uri="{FF2B5EF4-FFF2-40B4-BE49-F238E27FC236}">
                <a16:creationId xmlns:a16="http://schemas.microsoft.com/office/drawing/2014/main" id="{57642C3C-3688-4856-82BD-9C67C18DD995}"/>
              </a:ext>
            </a:extLst>
          </p:cNvPr>
          <p:cNvSpPr/>
          <p:nvPr/>
        </p:nvSpPr>
        <p:spPr>
          <a:xfrm>
            <a:off x="3432748" y="2265569"/>
            <a:ext cx="1006730" cy="552582"/>
          </a:xfrm>
          <a:prstGeom prst="rightArrow">
            <a:avLst/>
          </a:prstGeom>
          <a:solidFill>
            <a:srgbClr val="4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778FB-3015-4837-AE8E-09D1CD39CDE7}"/>
              </a:ext>
            </a:extLst>
          </p:cNvPr>
          <p:cNvSpPr txBox="1"/>
          <p:nvPr/>
        </p:nvSpPr>
        <p:spPr>
          <a:xfrm>
            <a:off x="4662098" y="2241272"/>
            <a:ext cx="6359198" cy="830997"/>
          </a:xfrm>
          <a:prstGeom prst="rect">
            <a:avLst/>
          </a:prstGeom>
          <a:solidFill>
            <a:srgbClr val="4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ছোট সাদা ঝিনুক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FDE9091-613F-460D-88F0-B9A0FF593A4E}"/>
              </a:ext>
            </a:extLst>
          </p:cNvPr>
          <p:cNvSpPr/>
          <p:nvPr/>
        </p:nvSpPr>
        <p:spPr>
          <a:xfrm>
            <a:off x="6628278" y="3277902"/>
            <a:ext cx="537019" cy="830996"/>
          </a:xfrm>
          <a:prstGeom prst="downArrow">
            <a:avLst/>
          </a:prstGeom>
          <a:solidFill>
            <a:srgbClr val="4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72220-C9D7-4B68-9C19-B41860FDDAEE}"/>
              </a:ext>
            </a:extLst>
          </p:cNvPr>
          <p:cNvSpPr txBox="1"/>
          <p:nvPr/>
        </p:nvSpPr>
        <p:spPr>
          <a:xfrm>
            <a:off x="3204527" y="4209341"/>
            <a:ext cx="7816769" cy="769441"/>
          </a:xfrm>
          <a:prstGeom prst="rect">
            <a:avLst/>
          </a:prstGeom>
          <a:solidFill>
            <a:srgbClr val="4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আগেকার দিনে কড়ি দিয়ে কেনাবেচা হত।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49F365-6AE2-4CE1-862B-0046532B6E30}"/>
              </a:ext>
            </a:extLst>
          </p:cNvPr>
          <p:cNvGrpSpPr/>
          <p:nvPr/>
        </p:nvGrpSpPr>
        <p:grpSpPr>
          <a:xfrm>
            <a:off x="0" y="4463459"/>
            <a:ext cx="12191999" cy="2871523"/>
            <a:chOff x="121168" y="5768718"/>
            <a:chExt cx="11823316" cy="14197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F5657D-1794-4E41-8FCB-EABD861E2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B60C77-0207-4FDF-A267-E147B442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9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014DE8D-53B2-499E-B2D3-535886966AF3}"/>
              </a:ext>
            </a:extLst>
          </p:cNvPr>
          <p:cNvGrpSpPr/>
          <p:nvPr/>
        </p:nvGrpSpPr>
        <p:grpSpPr>
          <a:xfrm>
            <a:off x="86726" y="5858005"/>
            <a:ext cx="12105274" cy="1419720"/>
            <a:chOff x="121168" y="5768718"/>
            <a:chExt cx="11823316" cy="1419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493AA-00D6-4160-80C1-92DFA922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7AA9E4-8C6F-40FC-9AE5-9DA6BF092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365E136-721B-4ECD-A9AF-08E7A8CCA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55"/>
          <a:stretch/>
        </p:blipFill>
        <p:spPr>
          <a:xfrm>
            <a:off x="299905" y="107169"/>
            <a:ext cx="5796095" cy="5728361"/>
          </a:xfrm>
          <a:prstGeom prst="flowChartDelay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C77C8-824E-4155-A065-5B997A3E011A}"/>
              </a:ext>
            </a:extLst>
          </p:cNvPr>
          <p:cNvSpPr txBox="1"/>
          <p:nvPr/>
        </p:nvSpPr>
        <p:spPr>
          <a:xfrm>
            <a:off x="6459133" y="1463654"/>
            <a:ext cx="43259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403350" h="374650" prst="angle"/>
            </a:sp3d>
          </a:bodyPr>
          <a:lstStyle/>
          <a:p>
            <a:pPr algn="l"/>
            <a:r>
              <a:rPr lang="bn-IN" sz="13800" b="1" dirty="0">
                <a:gradFill>
                  <a:gsLst>
                    <a:gs pos="25000">
                      <a:srgbClr val="002060"/>
                    </a:gs>
                    <a:gs pos="62000">
                      <a:srgbClr val="279D2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 err="1">
              <a:gradFill>
                <a:gsLst>
                  <a:gs pos="25000">
                    <a:srgbClr val="002060"/>
                  </a:gs>
                  <a:gs pos="62000">
                    <a:srgbClr val="279D27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8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1F1CFD2-E3F7-4C06-B56C-3F33652A6892}"/>
              </a:ext>
            </a:extLst>
          </p:cNvPr>
          <p:cNvSpPr/>
          <p:nvPr/>
        </p:nvSpPr>
        <p:spPr>
          <a:xfrm rot="10800000">
            <a:off x="2158290" y="1850923"/>
            <a:ext cx="9876694" cy="337657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F5333ACE-D8A4-4CD6-954C-DC057E335844}"/>
              </a:ext>
            </a:extLst>
          </p:cNvPr>
          <p:cNvSpPr/>
          <p:nvPr/>
        </p:nvSpPr>
        <p:spPr>
          <a:xfrm>
            <a:off x="100890" y="1415053"/>
            <a:ext cx="4114800" cy="4114800"/>
          </a:xfrm>
          <a:prstGeom prst="donut">
            <a:avLst>
              <a:gd name="adj" fmla="val 2494"/>
            </a:avLst>
          </a:prstGeom>
          <a:solidFill>
            <a:srgbClr val="04B4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1AFA17-D615-4340-8753-1A974A75FA5F}"/>
              </a:ext>
            </a:extLst>
          </p:cNvPr>
          <p:cNvSpPr/>
          <p:nvPr/>
        </p:nvSpPr>
        <p:spPr>
          <a:xfrm>
            <a:off x="420930" y="1735093"/>
            <a:ext cx="3474720" cy="347472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1B72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410DF-EB17-4804-9C62-970302BC04B0}"/>
              </a:ext>
            </a:extLst>
          </p:cNvPr>
          <p:cNvSpPr txBox="1"/>
          <p:nvPr/>
        </p:nvSpPr>
        <p:spPr>
          <a:xfrm>
            <a:off x="574894" y="2859827"/>
            <a:ext cx="307247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8000" dirty="0"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3" descr="C:\Users\Dilruba Khanom\Videos\8TEjzr6jc.png">
            <a:extLst>
              <a:ext uri="{FF2B5EF4-FFF2-40B4-BE49-F238E27FC236}">
                <a16:creationId xmlns:a16="http://schemas.microsoft.com/office/drawing/2014/main" id="{523173FC-F3C2-4E4E-8B15-57F4CA6E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962"/>
            <a:ext cx="12211196" cy="30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D0D88E0-8C4B-4E39-B99B-433F313DD18C}"/>
              </a:ext>
            </a:extLst>
          </p:cNvPr>
          <p:cNvGrpSpPr/>
          <p:nvPr/>
        </p:nvGrpSpPr>
        <p:grpSpPr>
          <a:xfrm>
            <a:off x="3722609" y="1696037"/>
            <a:ext cx="6828555" cy="646331"/>
            <a:chOff x="3917640" y="1979384"/>
            <a:chExt cx="6828555" cy="6463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CE2817-5611-4E96-A3E6-4BDA5615E025}"/>
                </a:ext>
              </a:extLst>
            </p:cNvPr>
            <p:cNvSpPr/>
            <p:nvPr/>
          </p:nvSpPr>
          <p:spPr>
            <a:xfrm>
              <a:off x="3917640" y="1979384"/>
              <a:ext cx="1058601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E57F74-666B-4340-9990-75766B1A8844}"/>
                </a:ext>
              </a:extLst>
            </p:cNvPr>
            <p:cNvSpPr/>
            <p:nvPr/>
          </p:nvSpPr>
          <p:spPr>
            <a:xfrm>
              <a:off x="3961375" y="201013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.১.২ 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 শুনে মূলভাব বুঝতে পারবে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42D8F7-A9F9-4A0C-AA76-34C95D9A6386}"/>
              </a:ext>
            </a:extLst>
          </p:cNvPr>
          <p:cNvGrpSpPr/>
          <p:nvPr/>
        </p:nvGrpSpPr>
        <p:grpSpPr>
          <a:xfrm>
            <a:off x="4037884" y="2435596"/>
            <a:ext cx="7424913" cy="672505"/>
            <a:chOff x="4194078" y="2857176"/>
            <a:chExt cx="7424913" cy="6725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2744AD7-F1DA-45D0-882F-718A6B56C58A}"/>
                </a:ext>
              </a:extLst>
            </p:cNvPr>
            <p:cNvSpPr/>
            <p:nvPr/>
          </p:nvSpPr>
          <p:spPr>
            <a:xfrm>
              <a:off x="4194078" y="2871627"/>
              <a:ext cx="1058601" cy="65805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B4C2E9-E914-41C0-9C52-410E4C4985D9}"/>
                </a:ext>
              </a:extLst>
            </p:cNvPr>
            <p:cNvSpPr/>
            <p:nvPr/>
          </p:nvSpPr>
          <p:spPr>
            <a:xfrm>
              <a:off x="4305344" y="2857176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 কবিতাটি প্রমিত উচ্চারণে আবৃত্তি করতে পারবে।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CCE21B-D11B-454E-B946-1889A203D185}"/>
              </a:ext>
            </a:extLst>
          </p:cNvPr>
          <p:cNvGrpSpPr/>
          <p:nvPr/>
        </p:nvGrpSpPr>
        <p:grpSpPr>
          <a:xfrm>
            <a:off x="3917640" y="4288185"/>
            <a:ext cx="7316215" cy="725619"/>
            <a:chOff x="3829512" y="4412708"/>
            <a:chExt cx="7316215" cy="7256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9E327A-3689-4A2D-8FD6-AF4E346F9E54}"/>
                </a:ext>
              </a:extLst>
            </p:cNvPr>
            <p:cNvSpPr/>
            <p:nvPr/>
          </p:nvSpPr>
          <p:spPr>
            <a:xfrm>
              <a:off x="3829512" y="4412708"/>
              <a:ext cx="1058601" cy="7256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FEA9F7-7A9D-4CD7-BFB3-D928971F84DC}"/>
                </a:ext>
              </a:extLst>
            </p:cNvPr>
            <p:cNvSpPr/>
            <p:nvPr/>
          </p:nvSpPr>
          <p:spPr>
            <a:xfrm>
              <a:off x="3832080" y="4443510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B7FAF0-F3A8-4914-9491-4F7B3234AB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51" y="26883"/>
            <a:ext cx="1443255" cy="16036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EA55BA-B6EC-411D-9A1E-99927BFF7219}"/>
              </a:ext>
            </a:extLst>
          </p:cNvPr>
          <p:cNvGrpSpPr/>
          <p:nvPr/>
        </p:nvGrpSpPr>
        <p:grpSpPr>
          <a:xfrm>
            <a:off x="4149150" y="3269724"/>
            <a:ext cx="7467956" cy="1033862"/>
            <a:chOff x="4094264" y="3084564"/>
            <a:chExt cx="7837674" cy="103386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8F46C28-06F6-4F83-AA99-66A36FEEC4DB}"/>
                </a:ext>
              </a:extLst>
            </p:cNvPr>
            <p:cNvSpPr/>
            <p:nvPr/>
          </p:nvSpPr>
          <p:spPr>
            <a:xfrm>
              <a:off x="4094264" y="3084564"/>
              <a:ext cx="926859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217BE4-9818-4F20-9E97-84FBC1FF1179}"/>
                </a:ext>
              </a:extLst>
            </p:cNvPr>
            <p:cNvGrpSpPr/>
            <p:nvPr/>
          </p:nvGrpSpPr>
          <p:grpSpPr>
            <a:xfrm>
              <a:off x="4133222" y="3086355"/>
              <a:ext cx="7798716" cy="1032071"/>
              <a:chOff x="4215690" y="3310991"/>
              <a:chExt cx="7798716" cy="103207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93BB83-6603-4028-82F7-C0A08890603C}"/>
                  </a:ext>
                </a:extLst>
              </p:cNvPr>
              <p:cNvSpPr txBox="1"/>
              <p:nvPr/>
            </p:nvSpPr>
            <p:spPr>
              <a:xfrm>
                <a:off x="4215690" y="3310991"/>
                <a:ext cx="7798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১,৪.১  পাঠ্য পুস্তকের পাঠ শ্রবনযোগ্য স্পষ্টস্বরে ও প্রমিত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A7D426-8B39-4C3A-96A8-7476E8E6CE9A}"/>
                  </a:ext>
                </a:extLst>
              </p:cNvPr>
              <p:cNvSpPr txBox="1"/>
              <p:nvPr/>
            </p:nvSpPr>
            <p:spPr>
              <a:xfrm>
                <a:off x="4251909" y="3758287"/>
                <a:ext cx="7687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উচ্চারনে সাবলীলভাবে পড়তে পারবে।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4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AD2D65-CB62-473D-8FAB-E0024B060316}"/>
              </a:ext>
            </a:extLst>
          </p:cNvPr>
          <p:cNvSpPr/>
          <p:nvPr/>
        </p:nvSpPr>
        <p:spPr>
          <a:xfrm>
            <a:off x="4578210" y="945145"/>
            <a:ext cx="4008340" cy="646331"/>
          </a:xfrm>
          <a:prstGeom prst="rect">
            <a:avLst/>
          </a:prstGeom>
          <a:ln>
            <a:solidFill>
              <a:srgbClr val="AD318D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solidFill>
                  <a:srgbClr val="AD3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4BEE8E-1C50-4932-A24B-26A4A01D1954}"/>
              </a:ext>
            </a:extLst>
          </p:cNvPr>
          <p:cNvSpPr/>
          <p:nvPr/>
        </p:nvSpPr>
        <p:spPr>
          <a:xfrm>
            <a:off x="4320436" y="962859"/>
            <a:ext cx="3726835" cy="66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</a:t>
            </a:r>
            <a:r>
              <a:rPr lang="bn-IN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B908E-AD16-4DE9-B5F9-8A509F6410B7}"/>
              </a:ext>
            </a:extLst>
          </p:cNvPr>
          <p:cNvSpPr/>
          <p:nvPr/>
        </p:nvSpPr>
        <p:spPr>
          <a:xfrm>
            <a:off x="2330310" y="915753"/>
            <a:ext cx="770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কোন দেশের চিত্র দেখতে পাচ্ছ?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16336C-911C-4003-8874-CD2DECF11F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398" y="1949988"/>
            <a:ext cx="6086837" cy="35054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68D84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D5E353-55E9-465E-8733-C8E37CD0A9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54"/>
          <a:stretch/>
        </p:blipFill>
        <p:spPr>
          <a:xfrm>
            <a:off x="2829398" y="1931935"/>
            <a:ext cx="6086837" cy="3505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2EC941-4454-4070-B2B8-E88E220091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397" y="1949988"/>
            <a:ext cx="6086837" cy="3487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FC89E5-6070-4E97-99E7-6CF444B1E6E5}"/>
              </a:ext>
            </a:extLst>
          </p:cNvPr>
          <p:cNvSpPr/>
          <p:nvPr/>
        </p:nvSpPr>
        <p:spPr>
          <a:xfrm>
            <a:off x="2964875" y="5854248"/>
            <a:ext cx="6357493" cy="6632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সুজলা-সুফলা শস্য-শ্যামল।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E9486-7F2F-4DA8-A317-8FDAB424839A}"/>
              </a:ext>
            </a:extLst>
          </p:cNvPr>
          <p:cNvSpPr/>
          <p:nvPr/>
        </p:nvSpPr>
        <p:spPr>
          <a:xfrm>
            <a:off x="2856788" y="5724159"/>
            <a:ext cx="6357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নদীমাতৃক স্বদেশের চিত্র।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A6B86A-4F56-4B3D-B23B-9015D043958A}"/>
              </a:ext>
            </a:extLst>
          </p:cNvPr>
          <p:cNvSpPr/>
          <p:nvPr/>
        </p:nvSpPr>
        <p:spPr>
          <a:xfrm>
            <a:off x="1365819" y="5883640"/>
            <a:ext cx="933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অনুমান করতে পারছ আজকের পাঠের বিষয়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76EE27-CE5D-4BCC-B12D-C73B0D5CD07A}"/>
              </a:ext>
            </a:extLst>
          </p:cNvPr>
          <p:cNvSpPr/>
          <p:nvPr/>
        </p:nvSpPr>
        <p:spPr>
          <a:xfrm>
            <a:off x="2937255" y="5742212"/>
            <a:ext cx="649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নদীর পাশের গ্রামের দৃশ্য।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FD98BC-5F5B-4F7E-B71B-CCFA64AC1507}"/>
              </a:ext>
            </a:extLst>
          </p:cNvPr>
          <p:cNvSpPr/>
          <p:nvPr/>
        </p:nvSpPr>
        <p:spPr>
          <a:xfrm>
            <a:off x="2964875" y="915754"/>
            <a:ext cx="6630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গ্রামগুলো দেখতে কেমন?</a:t>
            </a:r>
          </a:p>
        </p:txBody>
      </p:sp>
    </p:spTree>
    <p:extLst>
      <p:ext uri="{BB962C8B-B14F-4D97-AF65-F5344CB8AC3E}">
        <p14:creationId xmlns:p14="http://schemas.microsoft.com/office/powerpoint/2010/main" val="1302258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1" grpId="0"/>
      <p:bldP spid="11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75F45-397D-421E-94CA-70825290A046}"/>
              </a:ext>
            </a:extLst>
          </p:cNvPr>
          <p:cNvSpPr txBox="1"/>
          <p:nvPr/>
        </p:nvSpPr>
        <p:spPr>
          <a:xfrm>
            <a:off x="2376265" y="2219454"/>
            <a:ext cx="717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3AEF4-1269-4CBD-8184-7621384827DC}"/>
              </a:ext>
            </a:extLst>
          </p:cNvPr>
          <p:cNvSpPr txBox="1"/>
          <p:nvPr/>
        </p:nvSpPr>
        <p:spPr>
          <a:xfrm>
            <a:off x="4655181" y="314885"/>
            <a:ext cx="199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6BA1A-C873-4779-89D6-1F21AAA65E3C}"/>
              </a:ext>
            </a:extLst>
          </p:cNvPr>
          <p:cNvSpPr txBox="1"/>
          <p:nvPr/>
        </p:nvSpPr>
        <p:spPr>
          <a:xfrm>
            <a:off x="5402770" y="1231420"/>
            <a:ext cx="313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389B4-4767-4F6A-A4E8-379DE4341C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6" y="3810501"/>
            <a:ext cx="5301062" cy="2989210"/>
          </a:xfrm>
          <a:prstGeom prst="ellipse">
            <a:avLst/>
          </a:prstGeom>
          <a:ln w="63500" cap="rnd">
            <a:solidFill>
              <a:srgbClr val="01B72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AFAC637-32F4-476A-A19D-E4502B05A80D}"/>
              </a:ext>
            </a:extLst>
          </p:cNvPr>
          <p:cNvSpPr/>
          <p:nvPr/>
        </p:nvSpPr>
        <p:spPr>
          <a:xfrm rot="16200000">
            <a:off x="5957143" y="1080852"/>
            <a:ext cx="7016430" cy="5079803"/>
          </a:xfrm>
          <a:custGeom>
            <a:avLst/>
            <a:gdLst>
              <a:gd name="connsiteX0" fmla="*/ 0 w 6020972"/>
              <a:gd name="connsiteY0" fmla="*/ 4586068 h 4586068"/>
              <a:gd name="connsiteX1" fmla="*/ 0 w 6020972"/>
              <a:gd name="connsiteY1" fmla="*/ 0 h 4586068"/>
              <a:gd name="connsiteX2" fmla="*/ 6020972 w 6020972"/>
              <a:gd name="connsiteY2" fmla="*/ 4586068 h 4586068"/>
              <a:gd name="connsiteX3" fmla="*/ 0 w 6020972"/>
              <a:gd name="connsiteY3" fmla="*/ 4586068 h 4586068"/>
              <a:gd name="connsiteX0" fmla="*/ 0 w 6020972"/>
              <a:gd name="connsiteY0" fmla="*/ 3953022 h 3953022"/>
              <a:gd name="connsiteX1" fmla="*/ 886264 w 6020972"/>
              <a:gd name="connsiteY1" fmla="*/ 0 h 3953022"/>
              <a:gd name="connsiteX2" fmla="*/ 6020972 w 6020972"/>
              <a:gd name="connsiteY2" fmla="*/ 3953022 h 3953022"/>
              <a:gd name="connsiteX3" fmla="*/ 0 w 6020972"/>
              <a:gd name="connsiteY3" fmla="*/ 3953022 h 395302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0973" h="4628272">
                <a:moveTo>
                  <a:pt x="1" y="4628272"/>
                </a:moveTo>
                <a:cubicBezTo>
                  <a:pt x="1" y="3085515"/>
                  <a:pt x="0" y="1542757"/>
                  <a:pt x="0" y="0"/>
                </a:cubicBezTo>
                <a:cubicBezTo>
                  <a:pt x="2288341" y="3498186"/>
                  <a:pt x="4013982" y="3085515"/>
                  <a:pt x="6020973" y="4628272"/>
                </a:cubicBezTo>
                <a:lnTo>
                  <a:pt x="1" y="4628272"/>
                </a:lnTo>
                <a:close/>
              </a:path>
            </a:pathLst>
          </a:custGeom>
          <a:gradFill>
            <a:gsLst>
              <a:gs pos="3400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83000">
                <a:srgbClr val="01B724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770A62-E53A-4503-BF28-68655009F663}"/>
              </a:ext>
            </a:extLst>
          </p:cNvPr>
          <p:cNvSpPr/>
          <p:nvPr/>
        </p:nvSpPr>
        <p:spPr>
          <a:xfrm rot="16200000">
            <a:off x="5985549" y="1109257"/>
            <a:ext cx="7128970" cy="4910451"/>
          </a:xfrm>
          <a:custGeom>
            <a:avLst/>
            <a:gdLst>
              <a:gd name="connsiteX0" fmla="*/ 0 w 6020972"/>
              <a:gd name="connsiteY0" fmla="*/ 4586068 h 4586068"/>
              <a:gd name="connsiteX1" fmla="*/ 0 w 6020972"/>
              <a:gd name="connsiteY1" fmla="*/ 0 h 4586068"/>
              <a:gd name="connsiteX2" fmla="*/ 6020972 w 6020972"/>
              <a:gd name="connsiteY2" fmla="*/ 4586068 h 4586068"/>
              <a:gd name="connsiteX3" fmla="*/ 0 w 6020972"/>
              <a:gd name="connsiteY3" fmla="*/ 4586068 h 4586068"/>
              <a:gd name="connsiteX0" fmla="*/ 84406 w 6020972"/>
              <a:gd name="connsiteY0" fmla="*/ 4557933 h 4586068"/>
              <a:gd name="connsiteX1" fmla="*/ 0 w 6020972"/>
              <a:gd name="connsiteY1" fmla="*/ 0 h 4586068"/>
              <a:gd name="connsiteX2" fmla="*/ 6020972 w 6020972"/>
              <a:gd name="connsiteY2" fmla="*/ 4586068 h 4586068"/>
              <a:gd name="connsiteX3" fmla="*/ 84406 w 6020972"/>
              <a:gd name="connsiteY3" fmla="*/ 4557933 h 4586068"/>
              <a:gd name="connsiteX0" fmla="*/ 0 w 5936566"/>
              <a:gd name="connsiteY0" fmla="*/ 4135902 h 4164037"/>
              <a:gd name="connsiteX1" fmla="*/ 0 w 5936566"/>
              <a:gd name="connsiteY1" fmla="*/ 0 h 4164037"/>
              <a:gd name="connsiteX2" fmla="*/ 5936566 w 5936566"/>
              <a:gd name="connsiteY2" fmla="*/ 4164037 h 4164037"/>
              <a:gd name="connsiteX3" fmla="*/ 0 w 5936566"/>
              <a:gd name="connsiteY3" fmla="*/ 4135902 h 4164037"/>
              <a:gd name="connsiteX0" fmla="*/ 0 w 5936566"/>
              <a:gd name="connsiteY0" fmla="*/ 4135902 h 4164037"/>
              <a:gd name="connsiteX1" fmla="*/ 0 w 5936566"/>
              <a:gd name="connsiteY1" fmla="*/ 0 h 4164037"/>
              <a:gd name="connsiteX2" fmla="*/ 5936566 w 5936566"/>
              <a:gd name="connsiteY2" fmla="*/ 4164037 h 4164037"/>
              <a:gd name="connsiteX3" fmla="*/ 0 w 5936566"/>
              <a:gd name="connsiteY3" fmla="*/ 4135902 h 4164037"/>
              <a:gd name="connsiteX0" fmla="*/ 0 w 6070009"/>
              <a:gd name="connsiteY0" fmla="*/ 4143021 h 4171156"/>
              <a:gd name="connsiteX1" fmla="*/ 0 w 6070009"/>
              <a:gd name="connsiteY1" fmla="*/ 7119 h 4171156"/>
              <a:gd name="connsiteX2" fmla="*/ 3763110 w 6070009"/>
              <a:gd name="connsiteY2" fmla="*/ 3245034 h 4171156"/>
              <a:gd name="connsiteX3" fmla="*/ 5936566 w 6070009"/>
              <a:gd name="connsiteY3" fmla="*/ 4171156 h 4171156"/>
              <a:gd name="connsiteX4" fmla="*/ 0 w 6070009"/>
              <a:gd name="connsiteY4" fmla="*/ 4143021 h 4171156"/>
              <a:gd name="connsiteX0" fmla="*/ 196948 w 6266957"/>
              <a:gd name="connsiteY0" fmla="*/ 4620291 h 4648426"/>
              <a:gd name="connsiteX1" fmla="*/ 0 w 6266957"/>
              <a:gd name="connsiteY1" fmla="*/ 6090 h 4648426"/>
              <a:gd name="connsiteX2" fmla="*/ 3960058 w 6266957"/>
              <a:gd name="connsiteY2" fmla="*/ 3722304 h 4648426"/>
              <a:gd name="connsiteX3" fmla="*/ 6133514 w 6266957"/>
              <a:gd name="connsiteY3" fmla="*/ 4648426 h 4648426"/>
              <a:gd name="connsiteX4" fmla="*/ 196948 w 6266957"/>
              <a:gd name="connsiteY4" fmla="*/ 4620291 h 4648426"/>
              <a:gd name="connsiteX0" fmla="*/ 196948 w 6208254"/>
              <a:gd name="connsiteY0" fmla="*/ 4622923 h 4651058"/>
              <a:gd name="connsiteX1" fmla="*/ 0 w 6208254"/>
              <a:gd name="connsiteY1" fmla="*/ 8722 h 4651058"/>
              <a:gd name="connsiteX2" fmla="*/ 2117189 w 6208254"/>
              <a:gd name="connsiteY2" fmla="*/ 2726133 h 4651058"/>
              <a:gd name="connsiteX3" fmla="*/ 6133514 w 6208254"/>
              <a:gd name="connsiteY3" fmla="*/ 4651058 h 4651058"/>
              <a:gd name="connsiteX4" fmla="*/ 196948 w 6208254"/>
              <a:gd name="connsiteY4" fmla="*/ 4622923 h 4651058"/>
              <a:gd name="connsiteX0" fmla="*/ 196948 w 6207044"/>
              <a:gd name="connsiteY0" fmla="*/ 4622923 h 4651058"/>
              <a:gd name="connsiteX1" fmla="*/ 0 w 6207044"/>
              <a:gd name="connsiteY1" fmla="*/ 8722 h 4651058"/>
              <a:gd name="connsiteX2" fmla="*/ 2117189 w 6207044"/>
              <a:gd name="connsiteY2" fmla="*/ 2726133 h 4651058"/>
              <a:gd name="connsiteX3" fmla="*/ 6133514 w 6207044"/>
              <a:gd name="connsiteY3" fmla="*/ 4651058 h 4651058"/>
              <a:gd name="connsiteX4" fmla="*/ 196948 w 6207044"/>
              <a:gd name="connsiteY4" fmla="*/ 4622923 h 4651058"/>
              <a:gd name="connsiteX0" fmla="*/ 196948 w 6207044"/>
              <a:gd name="connsiteY0" fmla="*/ 4622383 h 4650518"/>
              <a:gd name="connsiteX1" fmla="*/ 0 w 6207044"/>
              <a:gd name="connsiteY1" fmla="*/ 8182 h 4650518"/>
              <a:gd name="connsiteX2" fmla="*/ 2117189 w 6207044"/>
              <a:gd name="connsiteY2" fmla="*/ 2725593 h 4650518"/>
              <a:gd name="connsiteX3" fmla="*/ 6133514 w 6207044"/>
              <a:gd name="connsiteY3" fmla="*/ 4650518 h 4650518"/>
              <a:gd name="connsiteX4" fmla="*/ 196948 w 6207044"/>
              <a:gd name="connsiteY4" fmla="*/ 4622383 h 4650518"/>
              <a:gd name="connsiteX0" fmla="*/ 196948 w 6204070"/>
              <a:gd name="connsiteY0" fmla="*/ 4622383 h 4650518"/>
              <a:gd name="connsiteX1" fmla="*/ 0 w 6204070"/>
              <a:gd name="connsiteY1" fmla="*/ 8182 h 4650518"/>
              <a:gd name="connsiteX2" fmla="*/ 2117189 w 6204070"/>
              <a:gd name="connsiteY2" fmla="*/ 2725593 h 4650518"/>
              <a:gd name="connsiteX3" fmla="*/ 6133514 w 6204070"/>
              <a:gd name="connsiteY3" fmla="*/ 4650518 h 4650518"/>
              <a:gd name="connsiteX4" fmla="*/ 196948 w 6204070"/>
              <a:gd name="connsiteY4" fmla="*/ 4622383 h 4650518"/>
              <a:gd name="connsiteX0" fmla="*/ 196948 w 6204070"/>
              <a:gd name="connsiteY0" fmla="*/ 4623029 h 4651164"/>
              <a:gd name="connsiteX1" fmla="*/ 0 w 6204070"/>
              <a:gd name="connsiteY1" fmla="*/ 8828 h 4651164"/>
              <a:gd name="connsiteX2" fmla="*/ 2117189 w 6204070"/>
              <a:gd name="connsiteY2" fmla="*/ 2726239 h 4651164"/>
              <a:gd name="connsiteX3" fmla="*/ 6133514 w 6204070"/>
              <a:gd name="connsiteY3" fmla="*/ 4651164 h 4651164"/>
              <a:gd name="connsiteX4" fmla="*/ 196948 w 6204070"/>
              <a:gd name="connsiteY4" fmla="*/ 4623029 h 4651164"/>
              <a:gd name="connsiteX0" fmla="*/ 196948 w 6204070"/>
              <a:gd name="connsiteY0" fmla="*/ 4623249 h 4651384"/>
              <a:gd name="connsiteX1" fmla="*/ 0 w 6204070"/>
              <a:gd name="connsiteY1" fmla="*/ 9048 h 4651384"/>
              <a:gd name="connsiteX2" fmla="*/ 2117189 w 6204070"/>
              <a:gd name="connsiteY2" fmla="*/ 2726459 h 4651384"/>
              <a:gd name="connsiteX3" fmla="*/ 6133514 w 6204070"/>
              <a:gd name="connsiteY3" fmla="*/ 4651384 h 4651384"/>
              <a:gd name="connsiteX4" fmla="*/ 196948 w 6204070"/>
              <a:gd name="connsiteY4" fmla="*/ 4623249 h 4651384"/>
              <a:gd name="connsiteX0" fmla="*/ 196948 w 6204070"/>
              <a:gd name="connsiteY0" fmla="*/ 4622770 h 4650905"/>
              <a:gd name="connsiteX1" fmla="*/ 0 w 6204070"/>
              <a:gd name="connsiteY1" fmla="*/ 8569 h 4650905"/>
              <a:gd name="connsiteX2" fmla="*/ 2117189 w 6204070"/>
              <a:gd name="connsiteY2" fmla="*/ 2725980 h 4650905"/>
              <a:gd name="connsiteX3" fmla="*/ 6133514 w 6204070"/>
              <a:gd name="connsiteY3" fmla="*/ 4650905 h 4650905"/>
              <a:gd name="connsiteX4" fmla="*/ 196948 w 6204070"/>
              <a:gd name="connsiteY4" fmla="*/ 4622770 h 4650905"/>
              <a:gd name="connsiteX0" fmla="*/ 196948 w 6208009"/>
              <a:gd name="connsiteY0" fmla="*/ 4622770 h 4650905"/>
              <a:gd name="connsiteX1" fmla="*/ 0 w 6208009"/>
              <a:gd name="connsiteY1" fmla="*/ 8569 h 4650905"/>
              <a:gd name="connsiteX2" fmla="*/ 2117189 w 6208009"/>
              <a:gd name="connsiteY2" fmla="*/ 2725980 h 4650905"/>
              <a:gd name="connsiteX3" fmla="*/ 6133514 w 6208009"/>
              <a:gd name="connsiteY3" fmla="*/ 4650905 h 4650905"/>
              <a:gd name="connsiteX4" fmla="*/ 196948 w 6208009"/>
              <a:gd name="connsiteY4" fmla="*/ 4622770 h 4650905"/>
              <a:gd name="connsiteX0" fmla="*/ 196948 w 6206807"/>
              <a:gd name="connsiteY0" fmla="*/ 4622770 h 4650905"/>
              <a:gd name="connsiteX1" fmla="*/ 0 w 6206807"/>
              <a:gd name="connsiteY1" fmla="*/ 8569 h 4650905"/>
              <a:gd name="connsiteX2" fmla="*/ 2117189 w 6206807"/>
              <a:gd name="connsiteY2" fmla="*/ 2725980 h 4650905"/>
              <a:gd name="connsiteX3" fmla="*/ 6133514 w 6206807"/>
              <a:gd name="connsiteY3" fmla="*/ 4650905 h 4650905"/>
              <a:gd name="connsiteX4" fmla="*/ 196948 w 6206807"/>
              <a:gd name="connsiteY4" fmla="*/ 4622770 h 4650905"/>
              <a:gd name="connsiteX0" fmla="*/ 196948 w 6203774"/>
              <a:gd name="connsiteY0" fmla="*/ 4622108 h 4650243"/>
              <a:gd name="connsiteX1" fmla="*/ 0 w 6203774"/>
              <a:gd name="connsiteY1" fmla="*/ 7907 h 4650243"/>
              <a:gd name="connsiteX2" fmla="*/ 1934309 w 6203774"/>
              <a:gd name="connsiteY2" fmla="*/ 2922266 h 4650243"/>
              <a:gd name="connsiteX3" fmla="*/ 6133514 w 6203774"/>
              <a:gd name="connsiteY3" fmla="*/ 4650243 h 4650243"/>
              <a:gd name="connsiteX4" fmla="*/ 196948 w 6203774"/>
              <a:gd name="connsiteY4" fmla="*/ 4622108 h 4650243"/>
              <a:gd name="connsiteX0" fmla="*/ 196948 w 6233659"/>
              <a:gd name="connsiteY0" fmla="*/ 4620398 h 4648533"/>
              <a:gd name="connsiteX1" fmla="*/ 0 w 6233659"/>
              <a:gd name="connsiteY1" fmla="*/ 6197 h 4648533"/>
              <a:gd name="connsiteX2" fmla="*/ 3256674 w 6233659"/>
              <a:gd name="connsiteY2" fmla="*/ 3623945 h 4648533"/>
              <a:gd name="connsiteX3" fmla="*/ 6133514 w 6233659"/>
              <a:gd name="connsiteY3" fmla="*/ 4648533 h 4648533"/>
              <a:gd name="connsiteX4" fmla="*/ 196948 w 6233659"/>
              <a:gd name="connsiteY4" fmla="*/ 4620398 h 4648533"/>
              <a:gd name="connsiteX0" fmla="*/ 196948 w 6192652"/>
              <a:gd name="connsiteY0" fmla="*/ 4625725 h 4653860"/>
              <a:gd name="connsiteX1" fmla="*/ 0 w 6192652"/>
              <a:gd name="connsiteY1" fmla="*/ 11524 h 4653860"/>
              <a:gd name="connsiteX2" fmla="*/ 1104317 w 6192652"/>
              <a:gd name="connsiteY2" fmla="*/ 2124029 h 4653860"/>
              <a:gd name="connsiteX3" fmla="*/ 6133514 w 6192652"/>
              <a:gd name="connsiteY3" fmla="*/ 4653860 h 4653860"/>
              <a:gd name="connsiteX4" fmla="*/ 196948 w 6192652"/>
              <a:gd name="connsiteY4" fmla="*/ 4625725 h 4653860"/>
              <a:gd name="connsiteX0" fmla="*/ 196948 w 6196724"/>
              <a:gd name="connsiteY0" fmla="*/ 4623199 h 4651334"/>
              <a:gd name="connsiteX1" fmla="*/ 0 w 6196724"/>
              <a:gd name="connsiteY1" fmla="*/ 8998 h 4651334"/>
              <a:gd name="connsiteX2" fmla="*/ 1441942 w 6196724"/>
              <a:gd name="connsiteY2" fmla="*/ 2613872 h 4651334"/>
              <a:gd name="connsiteX3" fmla="*/ 6133514 w 6196724"/>
              <a:gd name="connsiteY3" fmla="*/ 4651334 h 4651334"/>
              <a:gd name="connsiteX4" fmla="*/ 196948 w 6196724"/>
              <a:gd name="connsiteY4" fmla="*/ 4623199 h 4651334"/>
              <a:gd name="connsiteX0" fmla="*/ 196948 w 6210939"/>
              <a:gd name="connsiteY0" fmla="*/ 4623199 h 4651334"/>
              <a:gd name="connsiteX1" fmla="*/ 0 w 6210939"/>
              <a:gd name="connsiteY1" fmla="*/ 8998 h 4651334"/>
              <a:gd name="connsiteX2" fmla="*/ 1441942 w 6210939"/>
              <a:gd name="connsiteY2" fmla="*/ 2613872 h 4651334"/>
              <a:gd name="connsiteX3" fmla="*/ 6133514 w 6210939"/>
              <a:gd name="connsiteY3" fmla="*/ 4651334 h 4651334"/>
              <a:gd name="connsiteX4" fmla="*/ 196948 w 6210939"/>
              <a:gd name="connsiteY4" fmla="*/ 4623199 h 4651334"/>
              <a:gd name="connsiteX0" fmla="*/ 196948 w 6207197"/>
              <a:gd name="connsiteY0" fmla="*/ 4623199 h 4651334"/>
              <a:gd name="connsiteX1" fmla="*/ 0 w 6207197"/>
              <a:gd name="connsiteY1" fmla="*/ 8998 h 4651334"/>
              <a:gd name="connsiteX2" fmla="*/ 1441942 w 6207197"/>
              <a:gd name="connsiteY2" fmla="*/ 2613872 h 4651334"/>
              <a:gd name="connsiteX3" fmla="*/ 6133514 w 6207197"/>
              <a:gd name="connsiteY3" fmla="*/ 4651334 h 4651334"/>
              <a:gd name="connsiteX4" fmla="*/ 196948 w 6207197"/>
              <a:gd name="connsiteY4" fmla="*/ 4623199 h 46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197" h="4651334">
                <a:moveTo>
                  <a:pt x="196948" y="4623199"/>
                </a:moveTo>
                <a:lnTo>
                  <a:pt x="0" y="8998"/>
                </a:lnTo>
                <a:cubicBezTo>
                  <a:pt x="641252" y="-154735"/>
                  <a:pt x="762004" y="1962068"/>
                  <a:pt x="1441942" y="2613872"/>
                </a:cubicBezTo>
                <a:cubicBezTo>
                  <a:pt x="3064420" y="4264488"/>
                  <a:pt x="6774766" y="4487601"/>
                  <a:pt x="6133514" y="4651334"/>
                </a:cubicBezTo>
                <a:lnTo>
                  <a:pt x="196948" y="462319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7000">
                <a:srgbClr val="FFC000"/>
              </a:gs>
              <a:gs pos="77000">
                <a:srgbClr val="FF3B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B0A71-82BC-41B1-ACAC-C913286D6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625516" cy="39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206 L 0.24636 -0.12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6A7E4C-B313-4D63-BC22-D9D0323C808A}"/>
              </a:ext>
            </a:extLst>
          </p:cNvPr>
          <p:cNvSpPr/>
          <p:nvPr/>
        </p:nvSpPr>
        <p:spPr>
          <a:xfrm>
            <a:off x="2973991" y="313529"/>
            <a:ext cx="6244018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করো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96730C-9158-4B3A-AD8F-8677A9D98CF6}"/>
              </a:ext>
            </a:extLst>
          </p:cNvPr>
          <p:cNvGrpSpPr/>
          <p:nvPr/>
        </p:nvGrpSpPr>
        <p:grpSpPr>
          <a:xfrm>
            <a:off x="334782" y="1409073"/>
            <a:ext cx="11522437" cy="3435078"/>
            <a:chOff x="334782" y="1409073"/>
            <a:chExt cx="11522437" cy="32041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DC6FCB-4FAD-4141-BF7D-9C31B8FE7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828" b="3193"/>
            <a:stretch/>
          </p:blipFill>
          <p:spPr>
            <a:xfrm>
              <a:off x="334782" y="1409077"/>
              <a:ext cx="5468814" cy="32041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5F101B-56CC-44F5-8688-9A4778328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623" r="9028" b="15623"/>
            <a:stretch/>
          </p:blipFill>
          <p:spPr>
            <a:xfrm>
              <a:off x="5803596" y="1409073"/>
              <a:ext cx="6053623" cy="320414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B9E51C-808B-4E2D-98FB-F71793AE4D34}"/>
              </a:ext>
            </a:extLst>
          </p:cNvPr>
          <p:cNvSpPr txBox="1"/>
          <p:nvPr/>
        </p:nvSpPr>
        <p:spPr>
          <a:xfrm>
            <a:off x="3425649" y="5341735"/>
            <a:ext cx="431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ৃক দেশ।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25E463-68A5-4CA5-B8CC-C4340894F780}"/>
              </a:ext>
            </a:extLst>
          </p:cNvPr>
          <p:cNvSpPr txBox="1"/>
          <p:nvPr/>
        </p:nvSpPr>
        <p:spPr>
          <a:xfrm>
            <a:off x="3772890" y="5448925"/>
            <a:ext cx="605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প্রায় সবখানেই নদী দেখা যায়।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9BEC1-D914-44A4-8229-E3CC72B0D554}"/>
              </a:ext>
            </a:extLst>
          </p:cNvPr>
          <p:cNvSpPr txBox="1"/>
          <p:nvPr/>
        </p:nvSpPr>
        <p:spPr>
          <a:xfrm>
            <a:off x="1358685" y="5228135"/>
            <a:ext cx="9608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তোমরা কি বলতে পারবে গ্রামের ছেলেরা দল বেঁধে কোথায় মাছ ধরতে যায়, আবার কখনো একসাথে  ঝাঁপ দেয় গোসল করতে?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C7F64-71C0-4799-B7D7-198696E21534}"/>
              </a:ext>
            </a:extLst>
          </p:cNvPr>
          <p:cNvSpPr txBox="1"/>
          <p:nvPr/>
        </p:nvSpPr>
        <p:spPr>
          <a:xfrm>
            <a:off x="1291652" y="5288338"/>
            <a:ext cx="1072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আজ আমরা আমাদের গ্রামবাংলার প্রকৃতি ও জীবনযাত্রা সম্পর্কে জানব।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0B9A1-F579-4A32-9D43-4D11BC711854}"/>
              </a:ext>
            </a:extLst>
          </p:cNvPr>
          <p:cNvSpPr txBox="1"/>
          <p:nvPr/>
        </p:nvSpPr>
        <p:spPr>
          <a:xfrm>
            <a:off x="702823" y="921237"/>
            <a:ext cx="3696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solidFill>
                <a:srgbClr val="AD3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A2661-79DD-4FE2-8AE5-151422F9960F}"/>
              </a:ext>
            </a:extLst>
          </p:cNvPr>
          <p:cNvSpPr txBox="1"/>
          <p:nvPr/>
        </p:nvSpPr>
        <p:spPr>
          <a:xfrm>
            <a:off x="986536" y="376900"/>
            <a:ext cx="352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DADDD-4CAF-4083-82DB-501271897C2C}"/>
              </a:ext>
            </a:extLst>
          </p:cNvPr>
          <p:cNvSpPr txBox="1"/>
          <p:nvPr/>
        </p:nvSpPr>
        <p:spPr>
          <a:xfrm>
            <a:off x="376912" y="5398210"/>
            <a:ext cx="473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বাঙালি কবি, লেখক,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সাংবাদিক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C6D181-623E-4017-AC71-FE055E9132C5}"/>
              </a:ext>
            </a:extLst>
          </p:cNvPr>
          <p:cNvGrpSpPr/>
          <p:nvPr/>
        </p:nvGrpSpPr>
        <p:grpSpPr>
          <a:xfrm>
            <a:off x="7554371" y="2656825"/>
            <a:ext cx="3863305" cy="2287196"/>
            <a:chOff x="7983734" y="1182070"/>
            <a:chExt cx="3863305" cy="22871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9A31F5-8274-447D-8DE0-EC3C7ABFC98A}"/>
                </a:ext>
              </a:extLst>
            </p:cNvPr>
            <p:cNvSpPr/>
            <p:nvPr/>
          </p:nvSpPr>
          <p:spPr>
            <a:xfrm>
              <a:off x="7983734" y="2084271"/>
              <a:ext cx="3863305" cy="1384995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আহসান হাবীব ২রা ফেব্রুয়ারি ১৯১৭ সালে পিরোজপুর জেলার শঙ্করপাশা গ্রামে জন্মগ্রহণ করেন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F76287-B6A1-495F-BB8D-DB3E20E421B9}"/>
                </a:ext>
              </a:extLst>
            </p:cNvPr>
            <p:cNvSpPr txBox="1"/>
            <p:nvPr/>
          </p:nvSpPr>
          <p:spPr>
            <a:xfrm>
              <a:off x="9103297" y="1182070"/>
              <a:ext cx="1378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জন্মঃ</a:t>
              </a:r>
              <a:endParaRPr lang="en-US" sz="4800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FD3C18-4A78-47B3-A6DF-8F0BDAA11A81}"/>
              </a:ext>
            </a:extLst>
          </p:cNvPr>
          <p:cNvGrpSpPr/>
          <p:nvPr/>
        </p:nvGrpSpPr>
        <p:grpSpPr>
          <a:xfrm>
            <a:off x="7693069" y="2608259"/>
            <a:ext cx="3736718" cy="2235295"/>
            <a:chOff x="244957" y="3728715"/>
            <a:chExt cx="3736718" cy="22352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00A1C-5D24-4207-8BED-F84C2678DF7C}"/>
                </a:ext>
              </a:extLst>
            </p:cNvPr>
            <p:cNvSpPr/>
            <p:nvPr/>
          </p:nvSpPr>
          <p:spPr>
            <a:xfrm>
              <a:off x="244957" y="4579015"/>
              <a:ext cx="3736718" cy="1384995"/>
            </a:xfrm>
            <a:prstGeom prst="rect">
              <a:avLst/>
            </a:prstGeom>
            <a:gradFill>
              <a:gsLst>
                <a:gs pos="100000">
                  <a:srgbClr val="12FE3F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‘বৃষ্টি পড়ে টাপুর টুপুর’ ও ‘ছুটির দিন দুপুরে, তাঁর শিশুতোষ কাব্যগ্রন্থ।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3CFF27-7685-489B-86A5-8D1697832ED7}"/>
                </a:ext>
              </a:extLst>
            </p:cNvPr>
            <p:cNvSpPr txBox="1"/>
            <p:nvPr/>
          </p:nvSpPr>
          <p:spPr>
            <a:xfrm>
              <a:off x="621284" y="3728715"/>
              <a:ext cx="3033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উল্লেখযোগ্য রচনাঃ  </a:t>
              </a:r>
              <a:r>
                <a:rPr lang="bn-BD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DA5A11-682C-4702-8E9F-D87263DC843F}"/>
              </a:ext>
            </a:extLst>
          </p:cNvPr>
          <p:cNvGrpSpPr/>
          <p:nvPr/>
        </p:nvGrpSpPr>
        <p:grpSpPr>
          <a:xfrm>
            <a:off x="7642360" y="2335168"/>
            <a:ext cx="3687326" cy="2566154"/>
            <a:chOff x="4176824" y="4408699"/>
            <a:chExt cx="3687326" cy="25661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01BFDC-1293-492E-A9D2-6B72C1C7B000}"/>
                </a:ext>
              </a:extLst>
            </p:cNvPr>
            <p:cNvSpPr/>
            <p:nvPr/>
          </p:nvSpPr>
          <p:spPr>
            <a:xfrm>
              <a:off x="4176824" y="5158971"/>
              <a:ext cx="3687326" cy="1815882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ছিলেন পেশায় সাংবাদিক। তিনি দীর্ঘদিন নানা পত্রিকার সাহিত্যের পাতার সম্পাদকের দায়িত্ব পালন করেছেন।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08C1C-1AE3-43A0-B70E-8BF25E302F11}"/>
                </a:ext>
              </a:extLst>
            </p:cNvPr>
            <p:cNvSpPr txBox="1"/>
            <p:nvPr/>
          </p:nvSpPr>
          <p:spPr>
            <a:xfrm>
              <a:off x="5331170" y="4408699"/>
              <a:ext cx="1378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পেশাঃ</a:t>
              </a:r>
              <a:endParaRPr lang="en-US" sz="4800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1F0BDC-F0EC-4083-B63F-205EBC0D75DB}"/>
              </a:ext>
            </a:extLst>
          </p:cNvPr>
          <p:cNvGrpSpPr/>
          <p:nvPr/>
        </p:nvGrpSpPr>
        <p:grpSpPr>
          <a:xfrm>
            <a:off x="7749641" y="2335168"/>
            <a:ext cx="3521017" cy="2527760"/>
            <a:chOff x="8366116" y="3896767"/>
            <a:chExt cx="3521017" cy="25277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533480-3A6B-4BF3-A4BD-C1BF51A55A84}"/>
                </a:ext>
              </a:extLst>
            </p:cNvPr>
            <p:cNvSpPr/>
            <p:nvPr/>
          </p:nvSpPr>
          <p:spPr>
            <a:xfrm>
              <a:off x="8366116" y="4608645"/>
              <a:ext cx="3521017" cy="1815882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শিশু-কিশোরদের জন্য তিনি প্রচুর ছড়া ও কবিতা লিখেছেন। তাঁর কবিতার ছন্দ ও শব্দ সহজেই মন কাড়ে।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D0EA3F-A479-4E8D-9DBE-92D5D035C36F}"/>
                </a:ext>
              </a:extLst>
            </p:cNvPr>
            <p:cNvSpPr txBox="1"/>
            <p:nvPr/>
          </p:nvSpPr>
          <p:spPr>
            <a:xfrm>
              <a:off x="8784397" y="3896767"/>
              <a:ext cx="255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 সাধনাঃ   </a:t>
              </a:r>
              <a:r>
                <a:rPr lang="bn-BD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EE5238-AA11-4687-B40D-B97B193AB37D}"/>
              </a:ext>
            </a:extLst>
          </p:cNvPr>
          <p:cNvGrpSpPr/>
          <p:nvPr/>
        </p:nvGrpSpPr>
        <p:grpSpPr>
          <a:xfrm>
            <a:off x="7705654" y="3090890"/>
            <a:ext cx="3577458" cy="1752664"/>
            <a:chOff x="766663" y="3490327"/>
            <a:chExt cx="3577458" cy="17526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7A3FC5-1112-4B3B-92FA-F73A6E5F8069}"/>
                </a:ext>
              </a:extLst>
            </p:cNvPr>
            <p:cNvSpPr/>
            <p:nvPr/>
          </p:nvSpPr>
          <p:spPr>
            <a:xfrm>
              <a:off x="766663" y="4288884"/>
              <a:ext cx="3577458" cy="954107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১০ই জুলাই ১৯৮৫ সালে তিনি 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মৃত্যুবরণ</a:t>
              </a:r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করেন।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3CDA72-908D-4538-8505-491A673E62F2}"/>
                </a:ext>
              </a:extLst>
            </p:cNvPr>
            <p:cNvSpPr txBox="1"/>
            <p:nvPr/>
          </p:nvSpPr>
          <p:spPr>
            <a:xfrm>
              <a:off x="1723151" y="3490327"/>
              <a:ext cx="1378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মৃত্যুঃ</a:t>
              </a:r>
              <a:endParaRPr lang="en-US" sz="4800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D859BCD-5BDF-4E73-94C1-FCB29B007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25" y="1764891"/>
            <a:ext cx="3565346" cy="3412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8FC988-90D1-45F2-A599-47671B7A2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6" b="96865" l="6094" r="897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7844" y="1199787"/>
            <a:ext cx="2200847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88AFF7-DD2D-4214-AD8C-AD28A8F6148D}"/>
              </a:ext>
            </a:extLst>
          </p:cNvPr>
          <p:cNvSpPr txBox="1"/>
          <p:nvPr/>
        </p:nvSpPr>
        <p:spPr>
          <a:xfrm>
            <a:off x="3225688" y="3044279"/>
            <a:ext cx="8088936" cy="769441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rgbClr val="CE5AB8"/>
              </a:gs>
              <a:gs pos="100000">
                <a:srgbClr val="D670B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আহসান হাবীব কোথায় জন্মগ্রহন করেন? </a:t>
            </a:r>
            <a:endParaRPr lang="en-GB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9AA895-EECD-494A-8125-5E762124E697}"/>
              </a:ext>
            </a:extLst>
          </p:cNvPr>
          <p:cNvGrpSpPr/>
          <p:nvPr/>
        </p:nvGrpSpPr>
        <p:grpSpPr>
          <a:xfrm>
            <a:off x="224590" y="4475747"/>
            <a:ext cx="11844810" cy="2592699"/>
            <a:chOff x="239152" y="5164875"/>
            <a:chExt cx="11830248" cy="1903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289AF9-0642-4FC6-92CF-36B2BDF23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52" y="5164876"/>
              <a:ext cx="5711482" cy="19035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2F709B-87E9-4DEC-B5F4-F0B917AB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634" y="5164875"/>
              <a:ext cx="6118766" cy="1903571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E727E5E-0BDC-46C4-8568-59FDEFB893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19" r="8597"/>
          <a:stretch/>
        </p:blipFill>
        <p:spPr>
          <a:xfrm>
            <a:off x="10169058" y="149832"/>
            <a:ext cx="1900342" cy="1720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D3AD3A-FC8A-4BDB-A96D-638782388900}"/>
              </a:ext>
            </a:extLst>
          </p:cNvPr>
          <p:cNvSpPr txBox="1"/>
          <p:nvPr/>
        </p:nvSpPr>
        <p:spPr>
          <a:xfrm>
            <a:off x="3608675" y="1048156"/>
            <a:ext cx="5580296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</a:t>
            </a:r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GB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F91FC-C3F2-4CA2-ADD0-72AAD689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55" y="2202923"/>
            <a:ext cx="2325933" cy="2706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233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1234</Words>
  <Application>Microsoft Office PowerPoint</Application>
  <PresentationFormat>Widescreen</PresentationFormat>
  <Paragraphs>228</Paragraphs>
  <Slides>33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Informal Roman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285</cp:revision>
  <dcterms:created xsi:type="dcterms:W3CDTF">2021-02-24T14:08:34Z</dcterms:created>
  <dcterms:modified xsi:type="dcterms:W3CDTF">2021-03-10T09:38:48Z</dcterms:modified>
</cp:coreProperties>
</file>