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ANUP PAUL\id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90600" y="16764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9600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ANUP PAUL\bgh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43400" cy="2667000"/>
          </a:xfrm>
          <a:prstGeom prst="rect">
            <a:avLst/>
          </a:prstGeom>
          <a:noFill/>
        </p:spPr>
      </p:pic>
      <p:pic>
        <p:nvPicPr>
          <p:cNvPr id="7172" name="Picture 4" descr="D:\ANUP PAUL\hyt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791200" cy="2895600"/>
          </a:xfrm>
          <a:prstGeom prst="rect">
            <a:avLst/>
          </a:prstGeom>
          <a:noFill/>
        </p:spPr>
      </p:pic>
      <p:pic>
        <p:nvPicPr>
          <p:cNvPr id="7173" name="Picture 5" descr="D:\ANUP PAUL\mn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0"/>
            <a:ext cx="4495800" cy="270436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60198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এই ধরনের খাদ্যে ভিটামিন ডি পাওয়া যায়।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ANUP PAUL\nbvc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19600" cy="4114800"/>
          </a:xfrm>
          <a:prstGeom prst="rect">
            <a:avLst/>
          </a:prstGeom>
          <a:noFill/>
        </p:spPr>
      </p:pic>
      <p:pic>
        <p:nvPicPr>
          <p:cNvPr id="8195" name="Picture 3" descr="D:\ANUP PAUL\gfr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0"/>
            <a:ext cx="4800600" cy="4191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457200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এই ধরনের খাদ্যে ভিটামিন ই পাওয়া যায়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একক কাজ</a:t>
            </a:r>
            <a:br>
              <a:rPr lang="bn-BD" sz="6600" dirty="0" smtClean="0">
                <a:latin typeface="NikoshBAN" pitchFamily="2" charset="0"/>
                <a:cs typeface="NikoshBAN" pitchFamily="2" charset="0"/>
              </a:rPr>
            </a:b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ভিটামিন কত প্রকার ও কি কি 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লেবু , আনারসে কোন প্রকারের ভিটামিন থাকে?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ANUP PAUL\mnbj7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153400" cy="6172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ANUP PAUL\mnjh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7772400" cy="5943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ANUP PAUL\jkiu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85800"/>
            <a:ext cx="7924800" cy="5562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ভিটামিনের অভাব জনিত রোগ     প্রতিকারের উপায়ঃ</a:t>
            </a:r>
          </a:p>
          <a:p>
            <a:pPr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*ভিটামিন এ,বি,সি, ডি,ই, কে সমৃদ্ধ খাবার পরিমান মতো খেতে হবে।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ভিটামিনের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290" name="Picture 2" descr="D:\ANUP PAUL\jhuy7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95401"/>
            <a:ext cx="5791200" cy="36012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শরীরের ক্ষত পূনরায় গঠনের কাজ করে।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দাঁত ও মাড়ী শক্ত রাখে।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ত্বক মসৃন ও উজ্জল রাখে।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দৃষ্টি শক্তি ঠিক রাখে ও রাতকানা রোগ প্রতিরোধ করে।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কোন কোন ভিটামিনের অভাবে কি কি ধরনের সমস্যা হয় ব্যাখ্যা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4983162"/>
          </a:xfrm>
        </p:spPr>
        <p:txBody>
          <a:bodyPr>
            <a:normAutofit/>
          </a:bodyPr>
          <a:lstStyle/>
          <a:p>
            <a:pPr algn="l"/>
            <a:r>
              <a:rPr lang="bn-BD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mtClean="0">
                <a:latin typeface="NikoshBAN" pitchFamily="2" charset="0"/>
                <a:cs typeface="NikoshBAN" pitchFamily="2" charset="0"/>
              </a:rPr>
              <a:t>শ্রেণীঃ নবম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 বিজ্ঞান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mtClean="0">
                <a:latin typeface="NikoshBAN" pitchFamily="2" charset="0"/>
                <a:cs typeface="NikoshBAN" pitchFamily="2" charset="0"/>
              </a:rPr>
              <a:t>অধ্যায়ঃ ১ম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ভিটামিন এ এর একটি কাজ বল।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কোন ভিটামিন এর অভাবে স্কার্ভী রোগ হয়?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ভিটামিন বি সংখ্যায় কয়টি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ভিটামিন বি কমপ্লেক্স এর উৎস এবং অভাব জনিত রোগ সর্ম্পকে আলোচনা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ANUP PAUL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8763000" cy="6324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2362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9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bn-BD" dirty="0" smtClean="0"/>
              <a:t>           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শিখণ ফল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১। ভিটামিন কি তা বলতে পারবে।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২।ভিটামিনের শ্রেণীবিভাগ ও উৎস  উল্লেখ করতে পারবে।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৩।ভিটামিনের অভাব জনিত রোগ  ব্যাখ্যা করতে পারবে।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৪।ভিটামিনের কাজ বর্ণনা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নিচের চিত্রগুলো লক্ষ্য কর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D:\ANUP PAUL\nh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4343400" cy="2305050"/>
          </a:xfrm>
          <a:prstGeom prst="rect">
            <a:avLst/>
          </a:prstGeom>
          <a:noFill/>
        </p:spPr>
      </p:pic>
      <p:pic>
        <p:nvPicPr>
          <p:cNvPr id="2051" name="Picture 3" descr="D:\ANUP PAUL\yt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219200"/>
            <a:ext cx="4495800" cy="2286000"/>
          </a:xfrm>
          <a:prstGeom prst="rect">
            <a:avLst/>
          </a:prstGeom>
          <a:noFill/>
        </p:spPr>
      </p:pic>
      <p:pic>
        <p:nvPicPr>
          <p:cNvPr id="2052" name="Picture 4" descr="D:\ANUP PAUL\hjk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91000"/>
            <a:ext cx="4419600" cy="2047875"/>
          </a:xfrm>
          <a:prstGeom prst="rect">
            <a:avLst/>
          </a:prstGeom>
          <a:noFill/>
        </p:spPr>
      </p:pic>
      <p:pic>
        <p:nvPicPr>
          <p:cNvPr id="2054" name="Picture 6" descr="D:\ANUP PAUL\jh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191000"/>
            <a:ext cx="4343400" cy="1981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04800" y="35052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শাকসবজি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3581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ফল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64008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মাংস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62732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ডিম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89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খাদ্যপ্রাণ বা ভিটামিন</a:t>
            </a:r>
            <a:endParaRPr lang="en-US" sz="107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:\ANUP PAUL\nh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7315199" cy="3810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3962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ভিটামিন কি 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খাদ্যে পরিমান মতো শর্করা ও আমিষ থাকলেও জীবের স্বাভাবিক বৃদ্ধি ও পুষ্টির জন্য বিশেষ এক ধরনের খাদ্য উপাদানের প্রয়োজন হয়।ঐ খাদ্য উপাদানকে ভিটামিন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ANUP PAUL\bv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43400" cy="2895600"/>
          </a:xfrm>
          <a:prstGeom prst="rect">
            <a:avLst/>
          </a:prstGeom>
          <a:noFill/>
        </p:spPr>
      </p:pic>
      <p:pic>
        <p:nvPicPr>
          <p:cNvPr id="4099" name="Picture 3" descr="D:\ANUP PAUL\mnj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419600" cy="2971800"/>
          </a:xfrm>
          <a:prstGeom prst="rect">
            <a:avLst/>
          </a:prstGeom>
          <a:noFill/>
        </p:spPr>
      </p:pic>
      <p:pic>
        <p:nvPicPr>
          <p:cNvPr id="4100" name="Picture 4" descr="D:\ANUP PAUL\cd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48000"/>
            <a:ext cx="5334000" cy="2514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2400" y="56388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ধরনের খাদ্যে ভিটামিন বি পাওয়া যায়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ANUP PAUL\bvgfdr45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3124200"/>
            <a:ext cx="4191000" cy="2311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ANUP PAUL\jhg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19600" cy="3124200"/>
          </a:xfrm>
          <a:prstGeom prst="rect">
            <a:avLst/>
          </a:prstGeom>
          <a:noFill/>
        </p:spPr>
      </p:pic>
      <p:pic>
        <p:nvPicPr>
          <p:cNvPr id="5123" name="Picture 3" descr="D:\ANUP PAUL\mkl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343400" cy="3048000"/>
          </a:xfrm>
          <a:prstGeom prst="rect">
            <a:avLst/>
          </a:prstGeom>
          <a:noFill/>
        </p:spPr>
      </p:pic>
      <p:pic>
        <p:nvPicPr>
          <p:cNvPr id="5124" name="Picture 4" descr="D:\ANUP PAUL\gfd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3200400"/>
            <a:ext cx="5562600" cy="2819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143000" y="62484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ধরনের খাদ্যে ভিটামিন সি পাওয়া যায়।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ANUP PAUL\frte4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43400" cy="4800600"/>
          </a:xfrm>
          <a:prstGeom prst="rect">
            <a:avLst/>
          </a:prstGeom>
          <a:noFill/>
        </p:spPr>
      </p:pic>
      <p:pic>
        <p:nvPicPr>
          <p:cNvPr id="6147" name="Picture 3" descr="D:\ANUP PAUL\bnvc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0"/>
            <a:ext cx="4191000" cy="4800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52578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এই ধরনের খাদ্যে ভিটামিন এ পাওয়া যায়।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61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247</Words>
  <Application>Microsoft Office PowerPoint</Application>
  <PresentationFormat>On-screen Show (4:3)</PresentationFormat>
  <Paragraphs>39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পাঠ পরিচিতি শ্রেণীঃ নবম বিষয়ঃ বিজ্ঞান অধ্যায়ঃ ১ম </vt:lpstr>
      <vt:lpstr>Slide 3</vt:lpstr>
      <vt:lpstr>নিচের চিত্রগুলো লক্ষ্য কর</vt:lpstr>
      <vt:lpstr>পাঠ শিরোনাম খাদ্যপ্রাণ বা ভিটামিন</vt:lpstr>
      <vt:lpstr>Slide 6</vt:lpstr>
      <vt:lpstr>Slide 7</vt:lpstr>
      <vt:lpstr>Slide 8</vt:lpstr>
      <vt:lpstr>Slide 9</vt:lpstr>
      <vt:lpstr>Slide 10</vt:lpstr>
      <vt:lpstr>Slide 11</vt:lpstr>
      <vt:lpstr>একক কাজ </vt:lpstr>
      <vt:lpstr>Slide 13</vt:lpstr>
      <vt:lpstr>Slide 14</vt:lpstr>
      <vt:lpstr>Slide 15</vt:lpstr>
      <vt:lpstr>Slide 16</vt:lpstr>
      <vt:lpstr>ভিটামিনের কাজ</vt:lpstr>
      <vt:lpstr>Slide 18</vt:lpstr>
      <vt:lpstr>দলীয় কাজ</vt:lpstr>
      <vt:lpstr>মূল্যায়ণ</vt:lpstr>
      <vt:lpstr>বাড়ীর কাজ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</dc:title>
  <dc:creator>Mr_Goutam</dc:creator>
  <cp:lastModifiedBy>USER</cp:lastModifiedBy>
  <cp:revision>46</cp:revision>
  <dcterms:created xsi:type="dcterms:W3CDTF">2006-08-16T00:00:00Z</dcterms:created>
  <dcterms:modified xsi:type="dcterms:W3CDTF">2021-03-10T11:34:27Z</dcterms:modified>
</cp:coreProperties>
</file>