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1" r:id="rId3"/>
    <p:sldId id="259" r:id="rId4"/>
    <p:sldId id="260" r:id="rId5"/>
    <p:sldId id="282" r:id="rId6"/>
    <p:sldId id="274" r:id="rId7"/>
    <p:sldId id="272" r:id="rId8"/>
    <p:sldId id="280" r:id="rId9"/>
    <p:sldId id="275" r:id="rId10"/>
    <p:sldId id="276" r:id="rId11"/>
    <p:sldId id="278" r:id="rId12"/>
    <p:sldId id="266" r:id="rId13"/>
    <p:sldId id="267" r:id="rId14"/>
    <p:sldId id="26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5F9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51" autoAdjust="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8A35E-7BE8-4304-AF72-A63905E54BB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455EB7-F990-4001-AA69-29285359707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ঘুম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5D8EAA42-13D0-4330-99B7-663AFE50FBA3}" type="parTrans" cxnId="{E3A57763-E850-489C-99BC-CDFCD176780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1F3CD37-8970-41EF-98E2-D8C6D008E770}" type="sibTrans" cxnId="{E3A57763-E850-489C-99BC-CDFCD176780D}">
      <dgm:prSet/>
      <dgm:spPr/>
      <dgm:t>
        <a:bodyPr/>
        <a:lstStyle/>
        <a:p>
          <a:endParaRPr lang="en-US"/>
        </a:p>
      </dgm:t>
    </dgm:pt>
    <dgm:pt modelId="{DD1A2954-B779-4892-BF2B-B2812B67DE4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ক্রোধ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30F8710-5329-4C6A-8974-F765B47EF51A}" type="parTrans" cxnId="{BC614148-EDEF-43D8-895C-9296E95CFBC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AD29558-2A50-4F90-B23B-0DF27CEAB7D9}" type="sibTrans" cxnId="{BC614148-EDEF-43D8-895C-9296E95CFBC0}">
      <dgm:prSet/>
      <dgm:spPr/>
      <dgm:t>
        <a:bodyPr/>
        <a:lstStyle/>
        <a:p>
          <a:endParaRPr lang="en-US"/>
        </a:p>
      </dgm:t>
    </dgm:pt>
    <dgm:pt modelId="{F874CA3B-201D-4FD0-83A3-3297D21F941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দৃষ্টি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360F2591-1E52-410F-8F76-9DE1A34F16B8}" type="parTrans" cxnId="{9E35AC78-C92A-4516-8597-51F251950568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A32DCC7C-F6F2-4604-8906-66E582C69253}" type="sibTrans" cxnId="{9E35AC78-C92A-4516-8597-51F251950568}">
      <dgm:prSet/>
      <dgm:spPr/>
      <dgm:t>
        <a:bodyPr/>
        <a:lstStyle/>
        <a:p>
          <a:endParaRPr lang="en-US"/>
        </a:p>
      </dgm:t>
    </dgm:pt>
    <dgm:pt modelId="{FD8FD4C6-B636-428A-8226-4B0D1166CE0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শ্রবণ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32F88859-8666-4420-BEB6-0770E4508432}" type="parTrans" cxnId="{19E09DE6-2686-4739-9974-E0FA97F17B0A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DB011F4-D788-4DAA-891E-CACCB648232C}" type="sibTrans" cxnId="{19E09DE6-2686-4739-9974-E0FA97F17B0A}">
      <dgm:prSet/>
      <dgm:spPr/>
      <dgm:t>
        <a:bodyPr/>
        <a:lstStyle/>
        <a:p>
          <a:endParaRPr lang="en-US"/>
        </a:p>
      </dgm:t>
    </dgm:pt>
    <dgm:pt modelId="{3CD97862-FE91-4701-A85F-2973E188E5A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ভয়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B0798534-7C9F-426E-A8F1-0A7587FE23FF}" type="parTrans" cxnId="{E723AEEB-5E42-469D-A7D3-BC279A2FECF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0948685-CA26-45D2-B35B-FD28BBFEDBE7}" type="sibTrans" cxnId="{E723AEEB-5E42-469D-A7D3-BC279A2FECFD}">
      <dgm:prSet/>
      <dgm:spPr/>
      <dgm:t>
        <a:bodyPr/>
        <a:lstStyle/>
        <a:p>
          <a:endParaRPr lang="en-US"/>
        </a:p>
      </dgm:t>
    </dgm:pt>
    <dgm:pt modelId="{8C4EFBC4-B72B-433D-B2C7-5D94A40ADBA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ইচ্ছা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25C7D06A-3BCF-482B-9E67-35FE68302709}" type="parTrans" cxnId="{97E8DA71-AAD2-489A-8BDC-679C01C0A631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76E0831-195B-4CEE-986B-12712448FD81}" type="sibTrans" cxnId="{97E8DA71-AAD2-489A-8BDC-679C01C0A631}">
      <dgm:prSet/>
      <dgm:spPr/>
      <dgm:t>
        <a:bodyPr/>
        <a:lstStyle/>
        <a:p>
          <a:endParaRPr lang="en-US"/>
        </a:p>
      </dgm:t>
    </dgm:pt>
    <dgm:pt modelId="{EAFA074E-E0A3-47A3-A2AA-774F67394B6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BC159BA-6E63-482F-A9DC-D5984F972780}" type="parTrans" cxnId="{FC60DD53-F8D3-4798-9D84-031B6BB24DA4}">
      <dgm:prSet custLinFactNeighborX="-50313" custLinFactNeighborY="9271"/>
      <dgm:spPr/>
      <dgm:t>
        <a:bodyPr/>
        <a:lstStyle/>
        <a:p>
          <a:endParaRPr lang="en-US"/>
        </a:p>
      </dgm:t>
    </dgm:pt>
    <dgm:pt modelId="{956C899D-4A72-487B-9827-A076A384E8CF}" type="sibTrans" cxnId="{FC60DD53-F8D3-4798-9D84-031B6BB24DA4}">
      <dgm:prSet/>
      <dgm:spPr/>
      <dgm:t>
        <a:bodyPr/>
        <a:lstStyle/>
        <a:p>
          <a:endParaRPr lang="en-US"/>
        </a:p>
      </dgm:t>
    </dgm:pt>
    <dgm:pt modelId="{8D9E2B07-0B66-419F-A860-977ED623DCF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184F370-13B9-4920-A8FF-16DAC142EE16}" type="parTrans" cxnId="{7784133D-D61D-45DF-9843-A4BF5C3E508C}">
      <dgm:prSet custLinFactNeighborX="-50313" custLinFactNeighborY="9271"/>
      <dgm:spPr/>
      <dgm:t>
        <a:bodyPr/>
        <a:lstStyle/>
        <a:p>
          <a:endParaRPr lang="en-US"/>
        </a:p>
      </dgm:t>
    </dgm:pt>
    <dgm:pt modelId="{F6E10ECC-DC31-4258-BD4E-8718E6B10EF2}" type="sibTrans" cxnId="{7784133D-D61D-45DF-9843-A4BF5C3E508C}">
      <dgm:prSet/>
      <dgm:spPr/>
      <dgm:t>
        <a:bodyPr/>
        <a:lstStyle/>
        <a:p>
          <a:endParaRPr lang="en-US"/>
        </a:p>
      </dgm:t>
    </dgm:pt>
    <dgm:pt modelId="{CAD126A7-F00A-49B0-BD92-62E29A1AD1E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F927A4E9-F5CF-466A-ACA3-267C680197F0}" type="parTrans" cxnId="{9A082BE9-E349-4120-A030-8F20EB1F979C}">
      <dgm:prSet custLinFactNeighborX="-50313" custLinFactNeighborY="9271"/>
      <dgm:spPr/>
      <dgm:t>
        <a:bodyPr/>
        <a:lstStyle/>
        <a:p>
          <a:endParaRPr lang="en-US"/>
        </a:p>
      </dgm:t>
    </dgm:pt>
    <dgm:pt modelId="{48635DCA-B443-45F5-829A-73D8367BDD54}" type="sibTrans" cxnId="{9A082BE9-E349-4120-A030-8F20EB1F979C}">
      <dgm:prSet/>
      <dgm:spPr/>
      <dgm:t>
        <a:bodyPr/>
        <a:lstStyle/>
        <a:p>
          <a:endParaRPr lang="en-US"/>
        </a:p>
      </dgm:t>
    </dgm:pt>
    <dgm:pt modelId="{EF89AF67-6DD7-4407-9DF7-0A78AF50A6F9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DAD2D3E-2A5F-484E-AA33-EE508EB6C652}" type="parTrans" cxnId="{21E307F9-F116-4BD6-B507-C60C8248EFF5}">
      <dgm:prSet custLinFactNeighborX="-50313" custLinFactNeighborY="9271"/>
      <dgm:spPr/>
      <dgm:t>
        <a:bodyPr/>
        <a:lstStyle/>
        <a:p>
          <a:endParaRPr lang="en-US"/>
        </a:p>
      </dgm:t>
    </dgm:pt>
    <dgm:pt modelId="{D1276ADE-0BD3-47E8-9551-08ABD3772A32}" type="sibTrans" cxnId="{21E307F9-F116-4BD6-B507-C60C8248EFF5}">
      <dgm:prSet/>
      <dgm:spPr/>
      <dgm:t>
        <a:bodyPr/>
        <a:lstStyle/>
        <a:p>
          <a:endParaRPr lang="en-US"/>
        </a:p>
      </dgm:t>
    </dgm:pt>
    <dgm:pt modelId="{D00B06E5-7457-4C28-BE85-043EE833F565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8779CE3D-04DE-4AE6-9B19-A68EC631DC1D}" type="parTrans" cxnId="{1EEC1F7A-2E88-4C5B-A052-C5F560943206}">
      <dgm:prSet custLinFactNeighborX="-50313" custLinFactNeighborY="9271"/>
      <dgm:spPr/>
      <dgm:t>
        <a:bodyPr/>
        <a:lstStyle/>
        <a:p>
          <a:endParaRPr lang="en-US"/>
        </a:p>
      </dgm:t>
    </dgm:pt>
    <dgm:pt modelId="{85DD4AB9-BA77-423C-A0B5-54965B89EE58}" type="sibTrans" cxnId="{1EEC1F7A-2E88-4C5B-A052-C5F560943206}">
      <dgm:prSet/>
      <dgm:spPr/>
      <dgm:t>
        <a:bodyPr/>
        <a:lstStyle/>
        <a:p>
          <a:endParaRPr lang="en-US"/>
        </a:p>
      </dgm:t>
    </dgm:pt>
    <dgm:pt modelId="{279363EE-C812-4551-911D-86066B5758B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গুরুমস্তি</a:t>
          </a:r>
          <a:r>
            <a:rPr lang="bn-IN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bn-BD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rPr>
            <a:t>র কাজ</a:t>
          </a:r>
          <a:endParaRPr lang="en-US" sz="3600" b="1" dirty="0">
            <a:solidFill>
              <a:schemeClr val="tx1">
                <a:lumMod val="85000"/>
                <a:lumOff val="1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73BC37B-2FD8-4E68-A993-D107C40BD6F6}" type="sibTrans" cxnId="{0B543B91-B76B-4713-9D7F-DDBD10673CFC}">
      <dgm:prSet/>
      <dgm:spPr/>
      <dgm:t>
        <a:bodyPr/>
        <a:lstStyle/>
        <a:p>
          <a:endParaRPr lang="en-US"/>
        </a:p>
      </dgm:t>
    </dgm:pt>
    <dgm:pt modelId="{27B71360-8FA5-4822-98BD-868043AC725D}" type="parTrans" cxnId="{0B543B91-B76B-4713-9D7F-DDBD10673CFC}">
      <dgm:prSet/>
      <dgm:spPr/>
      <dgm:t>
        <a:bodyPr/>
        <a:lstStyle/>
        <a:p>
          <a:endParaRPr lang="en-US"/>
        </a:p>
      </dgm:t>
    </dgm:pt>
    <dgm:pt modelId="{9A05DC26-D275-465D-A79A-2930E5B0D924}" type="pres">
      <dgm:prSet presAssocID="{B148A35E-7BE8-4304-AF72-A63905E54B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C97C05-1090-4394-B415-E62D2C7A11EA}" type="pres">
      <dgm:prSet presAssocID="{279363EE-C812-4551-911D-86066B5758BD}" presName="centerShape" presStyleLbl="node0" presStyleIdx="0" presStyleCnt="1" custScaleX="118284" custScaleY="109835" custLinFactNeighborX="0" custLinFactNeighborY="0"/>
      <dgm:spPr/>
      <dgm:t>
        <a:bodyPr/>
        <a:lstStyle/>
        <a:p>
          <a:endParaRPr lang="en-US"/>
        </a:p>
      </dgm:t>
    </dgm:pt>
    <dgm:pt modelId="{17629573-D058-4391-9544-67B392124400}" type="pres">
      <dgm:prSet presAssocID="{5D8EAA42-13D0-4330-99B7-663AFE50FBA3}" presName="parTrans" presStyleLbl="sibTrans2D1" presStyleIdx="0" presStyleCnt="6" custLinFactNeighborX="552" custLinFactNeighborY="15110"/>
      <dgm:spPr/>
      <dgm:t>
        <a:bodyPr/>
        <a:lstStyle/>
        <a:p>
          <a:endParaRPr lang="en-US"/>
        </a:p>
      </dgm:t>
    </dgm:pt>
    <dgm:pt modelId="{5012E7E7-A09B-4A4D-8CC9-9AB79605746D}" type="pres">
      <dgm:prSet presAssocID="{5D8EAA42-13D0-4330-99B7-663AFE50FBA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1052831-5997-43A6-AFFB-4E4CD7E18014}" type="pres">
      <dgm:prSet presAssocID="{B5455EB7-F990-4001-AA69-29285359707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8AC62-29AB-4AF4-87A8-EF6116A3CE06}" type="pres">
      <dgm:prSet presAssocID="{B0798534-7C9F-426E-A8F1-0A7587FE23FF}" presName="parTrans" presStyleLbl="sibTrans2D1" presStyleIdx="1" presStyleCnt="6" custLinFactNeighborX="-7923" custLinFactNeighborY="2289"/>
      <dgm:spPr/>
      <dgm:t>
        <a:bodyPr/>
        <a:lstStyle/>
        <a:p>
          <a:endParaRPr lang="en-US"/>
        </a:p>
      </dgm:t>
    </dgm:pt>
    <dgm:pt modelId="{A4504064-FDA2-4DA3-B6BE-70F39096B4EC}" type="pres">
      <dgm:prSet presAssocID="{B0798534-7C9F-426E-A8F1-0A7587FE23F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C29D4976-94BE-44F6-9F21-71FCA72B83AE}" type="pres">
      <dgm:prSet presAssocID="{3CD97862-FE91-4701-A85F-2973E188E5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4D55E-548E-4A4F-ABFA-A042085431B3}" type="pres">
      <dgm:prSet presAssocID="{25C7D06A-3BCF-482B-9E67-35FE68302709}" presName="parTrans" presStyleLbl="sibTrans2D1" presStyleIdx="2" presStyleCnt="6" custLinFactNeighborX="17036" custLinFactNeighborY="-15043"/>
      <dgm:spPr/>
      <dgm:t>
        <a:bodyPr/>
        <a:lstStyle/>
        <a:p>
          <a:endParaRPr lang="en-US"/>
        </a:p>
      </dgm:t>
    </dgm:pt>
    <dgm:pt modelId="{9B563BFA-10CC-430B-91FE-4287C9FE827F}" type="pres">
      <dgm:prSet presAssocID="{25C7D06A-3BCF-482B-9E67-35FE6830270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03A36FE-900C-440F-BF59-0C58FC2C441A}" type="pres">
      <dgm:prSet presAssocID="{8C4EFBC4-B72B-433D-B2C7-5D94A40ADB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1E462-FA02-40E1-8F78-8170B2D78DEF}" type="pres">
      <dgm:prSet presAssocID="{930F8710-5329-4C6A-8974-F765B47EF51A}" presName="parTrans" presStyleLbl="sibTrans2D1" presStyleIdx="3" presStyleCnt="6" custLinFactNeighborX="551" custLinFactNeighborY="-10230"/>
      <dgm:spPr/>
      <dgm:t>
        <a:bodyPr/>
        <a:lstStyle/>
        <a:p>
          <a:endParaRPr lang="en-US"/>
        </a:p>
      </dgm:t>
    </dgm:pt>
    <dgm:pt modelId="{BEB9C78A-FB71-4E72-9567-6F8C77BC239D}" type="pres">
      <dgm:prSet presAssocID="{930F8710-5329-4C6A-8974-F765B47EF51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48926E1-E3D3-4319-A522-2C96644BBE3E}" type="pres">
      <dgm:prSet presAssocID="{DD1A2954-B779-4892-BF2B-B2812B67DE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853FF-66EF-46C2-8242-71D23B89E228}" type="pres">
      <dgm:prSet presAssocID="{360F2591-1E52-410F-8F76-9DE1A34F16B8}" presName="parTrans" presStyleLbl="sibTrans2D1" presStyleIdx="4" presStyleCnt="6" custLinFactNeighborX="20254" custLinFactNeighborY="-2618"/>
      <dgm:spPr/>
      <dgm:t>
        <a:bodyPr/>
        <a:lstStyle/>
        <a:p>
          <a:endParaRPr lang="en-US"/>
        </a:p>
      </dgm:t>
    </dgm:pt>
    <dgm:pt modelId="{7783C1D9-F536-4AC2-A120-043DDDC34CD2}" type="pres">
      <dgm:prSet presAssocID="{360F2591-1E52-410F-8F76-9DE1A34F16B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75F100C-77B5-4EA4-8287-8BE5D9447F29}" type="pres">
      <dgm:prSet presAssocID="{F874CA3B-201D-4FD0-83A3-3297D21F94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4CAA6-13AA-4391-835C-BC25C3136248}" type="pres">
      <dgm:prSet presAssocID="{32F88859-8666-4420-BEB6-0770E4508432}" presName="parTrans" presStyleLbl="sibTrans2D1" presStyleIdx="5" presStyleCnt="6" custLinFactNeighborX="20254" custLinFactNeighborY="-10136"/>
      <dgm:spPr/>
      <dgm:t>
        <a:bodyPr/>
        <a:lstStyle/>
        <a:p>
          <a:endParaRPr lang="en-US"/>
        </a:p>
      </dgm:t>
    </dgm:pt>
    <dgm:pt modelId="{241D7290-D8E6-4475-9B8B-14E3DF9A615A}" type="pres">
      <dgm:prSet presAssocID="{32F88859-8666-4420-BEB6-0770E450843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601C4A2-66D5-470D-8CDF-A274A54298CF}" type="pres">
      <dgm:prSet presAssocID="{FD8FD4C6-B636-428A-8226-4B0D1166CE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2D74C8-CCE5-4772-9D99-BA173D64F7D0}" type="presOf" srcId="{279363EE-C812-4551-911D-86066B5758BD}" destId="{C4C97C05-1090-4394-B415-E62D2C7A11EA}" srcOrd="0" destOrd="0" presId="urn:microsoft.com/office/officeart/2005/8/layout/radial5"/>
    <dgm:cxn modelId="{0860953B-B231-4FC0-BAAD-792E1B3F6854}" type="presOf" srcId="{32F88859-8666-4420-BEB6-0770E4508432}" destId="{241D7290-D8E6-4475-9B8B-14E3DF9A615A}" srcOrd="1" destOrd="0" presId="urn:microsoft.com/office/officeart/2005/8/layout/radial5"/>
    <dgm:cxn modelId="{9A082BE9-E349-4120-A030-8F20EB1F979C}" srcId="{B148A35E-7BE8-4304-AF72-A63905E54BB5}" destId="{CAD126A7-F00A-49B0-BD92-62E29A1AD1E4}" srcOrd="3" destOrd="0" parTransId="{F927A4E9-F5CF-466A-ACA3-267C680197F0}" sibTransId="{48635DCA-B443-45F5-829A-73D8367BDD54}"/>
    <dgm:cxn modelId="{21E307F9-F116-4BD6-B507-C60C8248EFF5}" srcId="{B148A35E-7BE8-4304-AF72-A63905E54BB5}" destId="{EF89AF67-6DD7-4407-9DF7-0A78AF50A6F9}" srcOrd="4" destOrd="0" parTransId="{ADAD2D3E-2A5F-484E-AA33-EE508EB6C652}" sibTransId="{D1276ADE-0BD3-47E8-9551-08ABD3772A32}"/>
    <dgm:cxn modelId="{BC8A88AE-86AC-42F8-A3F4-CD8E6F366168}" type="presOf" srcId="{360F2591-1E52-410F-8F76-9DE1A34F16B8}" destId="{E8E853FF-66EF-46C2-8242-71D23B89E228}" srcOrd="0" destOrd="0" presId="urn:microsoft.com/office/officeart/2005/8/layout/radial5"/>
    <dgm:cxn modelId="{E73A4C0D-0A70-4A6A-849E-2E60BA0BF267}" type="presOf" srcId="{25C7D06A-3BCF-482B-9E67-35FE68302709}" destId="{9B563BFA-10CC-430B-91FE-4287C9FE827F}" srcOrd="1" destOrd="0" presId="urn:microsoft.com/office/officeart/2005/8/layout/radial5"/>
    <dgm:cxn modelId="{C2CBEEF8-D6D5-40E0-952D-99734DD92FAD}" type="presOf" srcId="{5D8EAA42-13D0-4330-99B7-663AFE50FBA3}" destId="{5012E7E7-A09B-4A4D-8CC9-9AB79605746D}" srcOrd="1" destOrd="0" presId="urn:microsoft.com/office/officeart/2005/8/layout/radial5"/>
    <dgm:cxn modelId="{97E8DA71-AAD2-489A-8BDC-679C01C0A631}" srcId="{279363EE-C812-4551-911D-86066B5758BD}" destId="{8C4EFBC4-B72B-433D-B2C7-5D94A40ADBA0}" srcOrd="2" destOrd="0" parTransId="{25C7D06A-3BCF-482B-9E67-35FE68302709}" sibTransId="{276E0831-195B-4CEE-986B-12712448FD81}"/>
    <dgm:cxn modelId="{3E2D226F-BAAE-4D31-8F8E-1C3A01DAFF47}" type="presOf" srcId="{B0798534-7C9F-426E-A8F1-0A7587FE23FF}" destId="{0318AC62-29AB-4AF4-87A8-EF6116A3CE06}" srcOrd="0" destOrd="0" presId="urn:microsoft.com/office/officeart/2005/8/layout/radial5"/>
    <dgm:cxn modelId="{EDD61D3B-1B8B-4514-B56C-B09F09A433D0}" type="presOf" srcId="{FD8FD4C6-B636-428A-8226-4B0D1166CE08}" destId="{1601C4A2-66D5-470D-8CDF-A274A54298CF}" srcOrd="0" destOrd="0" presId="urn:microsoft.com/office/officeart/2005/8/layout/radial5"/>
    <dgm:cxn modelId="{E723AEEB-5E42-469D-A7D3-BC279A2FECFD}" srcId="{279363EE-C812-4551-911D-86066B5758BD}" destId="{3CD97862-FE91-4701-A85F-2973E188E5A5}" srcOrd="1" destOrd="0" parTransId="{B0798534-7C9F-426E-A8F1-0A7587FE23FF}" sibTransId="{30948685-CA26-45D2-B35B-FD28BBFEDBE7}"/>
    <dgm:cxn modelId="{E3A57763-E850-489C-99BC-CDFCD176780D}" srcId="{279363EE-C812-4551-911D-86066B5758BD}" destId="{B5455EB7-F990-4001-AA69-292853597079}" srcOrd="0" destOrd="0" parTransId="{5D8EAA42-13D0-4330-99B7-663AFE50FBA3}" sibTransId="{61F3CD37-8970-41EF-98E2-D8C6D008E770}"/>
    <dgm:cxn modelId="{7D21FE17-608C-4734-A601-84D43AC69ECB}" type="presOf" srcId="{B148A35E-7BE8-4304-AF72-A63905E54BB5}" destId="{9A05DC26-D275-465D-A79A-2930E5B0D924}" srcOrd="0" destOrd="0" presId="urn:microsoft.com/office/officeart/2005/8/layout/radial5"/>
    <dgm:cxn modelId="{1EEC1F7A-2E88-4C5B-A052-C5F560943206}" srcId="{B148A35E-7BE8-4304-AF72-A63905E54BB5}" destId="{D00B06E5-7457-4C28-BE85-043EE833F565}" srcOrd="5" destOrd="0" parTransId="{8779CE3D-04DE-4AE6-9B19-A68EC631DC1D}" sibTransId="{85DD4AB9-BA77-423C-A0B5-54965B89EE58}"/>
    <dgm:cxn modelId="{9E35AC78-C92A-4516-8597-51F251950568}" srcId="{279363EE-C812-4551-911D-86066B5758BD}" destId="{F874CA3B-201D-4FD0-83A3-3297D21F9418}" srcOrd="4" destOrd="0" parTransId="{360F2591-1E52-410F-8F76-9DE1A34F16B8}" sibTransId="{A32DCC7C-F6F2-4604-8906-66E582C69253}"/>
    <dgm:cxn modelId="{BC614148-EDEF-43D8-895C-9296E95CFBC0}" srcId="{279363EE-C812-4551-911D-86066B5758BD}" destId="{DD1A2954-B779-4892-BF2B-B2812B67DE4B}" srcOrd="3" destOrd="0" parTransId="{930F8710-5329-4C6A-8974-F765B47EF51A}" sibTransId="{FAD29558-2A50-4F90-B23B-0DF27CEAB7D9}"/>
    <dgm:cxn modelId="{0B543B91-B76B-4713-9D7F-DDBD10673CFC}" srcId="{B148A35E-7BE8-4304-AF72-A63905E54BB5}" destId="{279363EE-C812-4551-911D-86066B5758BD}" srcOrd="0" destOrd="0" parTransId="{27B71360-8FA5-4822-98BD-868043AC725D}" sibTransId="{173BC37B-2FD8-4E68-A993-D107C40BD6F6}"/>
    <dgm:cxn modelId="{C83F0A89-F188-4584-8D7E-F51A67188798}" type="presOf" srcId="{32F88859-8666-4420-BEB6-0770E4508432}" destId="{00E4CAA6-13AA-4391-835C-BC25C3136248}" srcOrd="0" destOrd="0" presId="urn:microsoft.com/office/officeart/2005/8/layout/radial5"/>
    <dgm:cxn modelId="{E36E6E32-0170-4E2D-94CE-338237FB5BF6}" type="presOf" srcId="{B0798534-7C9F-426E-A8F1-0A7587FE23FF}" destId="{A4504064-FDA2-4DA3-B6BE-70F39096B4EC}" srcOrd="1" destOrd="0" presId="urn:microsoft.com/office/officeart/2005/8/layout/radial5"/>
    <dgm:cxn modelId="{0917E89D-2DBE-4E88-BEF0-AFDDC1DFBC5A}" type="presOf" srcId="{DD1A2954-B779-4892-BF2B-B2812B67DE4B}" destId="{448926E1-E3D3-4319-A522-2C96644BBE3E}" srcOrd="0" destOrd="0" presId="urn:microsoft.com/office/officeart/2005/8/layout/radial5"/>
    <dgm:cxn modelId="{19E09DE6-2686-4739-9974-E0FA97F17B0A}" srcId="{279363EE-C812-4551-911D-86066B5758BD}" destId="{FD8FD4C6-B636-428A-8226-4B0D1166CE08}" srcOrd="5" destOrd="0" parTransId="{32F88859-8666-4420-BEB6-0770E4508432}" sibTransId="{0DB011F4-D788-4DAA-891E-CACCB648232C}"/>
    <dgm:cxn modelId="{66500BB0-D1C1-4FE5-9546-1ACEB089769F}" type="presOf" srcId="{B5455EB7-F990-4001-AA69-292853597079}" destId="{51052831-5997-43A6-AFFB-4E4CD7E18014}" srcOrd="0" destOrd="0" presId="urn:microsoft.com/office/officeart/2005/8/layout/radial5"/>
    <dgm:cxn modelId="{FC60DD53-F8D3-4798-9D84-031B6BB24DA4}" srcId="{B148A35E-7BE8-4304-AF72-A63905E54BB5}" destId="{EAFA074E-E0A3-47A3-A2AA-774F67394B6A}" srcOrd="1" destOrd="0" parTransId="{5BC159BA-6E63-482F-A9DC-D5984F972780}" sibTransId="{956C899D-4A72-487B-9827-A076A384E8CF}"/>
    <dgm:cxn modelId="{9B031C73-1838-4C3B-8F3C-876686C1C11D}" type="presOf" srcId="{3CD97862-FE91-4701-A85F-2973E188E5A5}" destId="{C29D4976-94BE-44F6-9F21-71FCA72B83AE}" srcOrd="0" destOrd="0" presId="urn:microsoft.com/office/officeart/2005/8/layout/radial5"/>
    <dgm:cxn modelId="{D14F6E6F-E4DC-4D6D-B4BC-D8C18967DB0B}" type="presOf" srcId="{F874CA3B-201D-4FD0-83A3-3297D21F9418}" destId="{D75F100C-77B5-4EA4-8287-8BE5D9447F29}" srcOrd="0" destOrd="0" presId="urn:microsoft.com/office/officeart/2005/8/layout/radial5"/>
    <dgm:cxn modelId="{DC97BC31-BC0D-42A1-8DD7-4A0A4871F068}" type="presOf" srcId="{360F2591-1E52-410F-8F76-9DE1A34F16B8}" destId="{7783C1D9-F536-4AC2-A120-043DDDC34CD2}" srcOrd="1" destOrd="0" presId="urn:microsoft.com/office/officeart/2005/8/layout/radial5"/>
    <dgm:cxn modelId="{F91398E1-B957-4030-B4E0-5297A6217632}" type="presOf" srcId="{5D8EAA42-13D0-4330-99B7-663AFE50FBA3}" destId="{17629573-D058-4391-9544-67B392124400}" srcOrd="0" destOrd="0" presId="urn:microsoft.com/office/officeart/2005/8/layout/radial5"/>
    <dgm:cxn modelId="{E8CD65BB-CE5F-4BBA-8A49-5478C878C1EE}" type="presOf" srcId="{930F8710-5329-4C6A-8974-F765B47EF51A}" destId="{A7C1E462-FA02-40E1-8F78-8170B2D78DEF}" srcOrd="0" destOrd="0" presId="urn:microsoft.com/office/officeart/2005/8/layout/radial5"/>
    <dgm:cxn modelId="{65F9AAF8-5FDC-4BAA-A250-8676254B9F2D}" type="presOf" srcId="{8C4EFBC4-B72B-433D-B2C7-5D94A40ADBA0}" destId="{103A36FE-900C-440F-BF59-0C58FC2C441A}" srcOrd="0" destOrd="0" presId="urn:microsoft.com/office/officeart/2005/8/layout/radial5"/>
    <dgm:cxn modelId="{233C611E-6F4F-49EC-BDCD-42D622C7E649}" type="presOf" srcId="{930F8710-5329-4C6A-8974-F765B47EF51A}" destId="{BEB9C78A-FB71-4E72-9567-6F8C77BC239D}" srcOrd="1" destOrd="0" presId="urn:microsoft.com/office/officeart/2005/8/layout/radial5"/>
    <dgm:cxn modelId="{7EA2ADC0-FF43-4CC2-9089-12DEC99BF7CE}" type="presOf" srcId="{25C7D06A-3BCF-482B-9E67-35FE68302709}" destId="{E4F4D55E-548E-4A4F-ABFA-A042085431B3}" srcOrd="0" destOrd="0" presId="urn:microsoft.com/office/officeart/2005/8/layout/radial5"/>
    <dgm:cxn modelId="{7784133D-D61D-45DF-9843-A4BF5C3E508C}" srcId="{B148A35E-7BE8-4304-AF72-A63905E54BB5}" destId="{8D9E2B07-0B66-419F-A860-977ED623DCFA}" srcOrd="2" destOrd="0" parTransId="{8184F370-13B9-4920-A8FF-16DAC142EE16}" sibTransId="{F6E10ECC-DC31-4258-BD4E-8718E6B10EF2}"/>
    <dgm:cxn modelId="{C7A7899C-9329-4F1C-B87F-FD88C6A262A5}" type="presParOf" srcId="{9A05DC26-D275-465D-A79A-2930E5B0D924}" destId="{C4C97C05-1090-4394-B415-E62D2C7A11EA}" srcOrd="0" destOrd="0" presId="urn:microsoft.com/office/officeart/2005/8/layout/radial5"/>
    <dgm:cxn modelId="{8E0A97BD-16C6-47BD-8F51-C9447E32A633}" type="presParOf" srcId="{9A05DC26-D275-465D-A79A-2930E5B0D924}" destId="{17629573-D058-4391-9544-67B392124400}" srcOrd="1" destOrd="0" presId="urn:microsoft.com/office/officeart/2005/8/layout/radial5"/>
    <dgm:cxn modelId="{9A97A2B2-97A1-43B2-9CE8-C12790BC054C}" type="presParOf" srcId="{17629573-D058-4391-9544-67B392124400}" destId="{5012E7E7-A09B-4A4D-8CC9-9AB79605746D}" srcOrd="0" destOrd="0" presId="urn:microsoft.com/office/officeart/2005/8/layout/radial5"/>
    <dgm:cxn modelId="{9E9AA0D4-2335-4BD3-A585-039C65B0D549}" type="presParOf" srcId="{9A05DC26-D275-465D-A79A-2930E5B0D924}" destId="{51052831-5997-43A6-AFFB-4E4CD7E18014}" srcOrd="2" destOrd="0" presId="urn:microsoft.com/office/officeart/2005/8/layout/radial5"/>
    <dgm:cxn modelId="{DB40457F-AF9C-4021-89BC-6B366989F644}" type="presParOf" srcId="{9A05DC26-D275-465D-A79A-2930E5B0D924}" destId="{0318AC62-29AB-4AF4-87A8-EF6116A3CE06}" srcOrd="3" destOrd="0" presId="urn:microsoft.com/office/officeart/2005/8/layout/radial5"/>
    <dgm:cxn modelId="{D5A39257-6231-4B0D-AF96-03A3749012F1}" type="presParOf" srcId="{0318AC62-29AB-4AF4-87A8-EF6116A3CE06}" destId="{A4504064-FDA2-4DA3-B6BE-70F39096B4EC}" srcOrd="0" destOrd="0" presId="urn:microsoft.com/office/officeart/2005/8/layout/radial5"/>
    <dgm:cxn modelId="{F28D6BCE-7DB1-4D75-B856-B32E9AB7290B}" type="presParOf" srcId="{9A05DC26-D275-465D-A79A-2930E5B0D924}" destId="{C29D4976-94BE-44F6-9F21-71FCA72B83AE}" srcOrd="4" destOrd="0" presId="urn:microsoft.com/office/officeart/2005/8/layout/radial5"/>
    <dgm:cxn modelId="{62897329-7358-4F1D-95E7-CDF0C9D0C2B0}" type="presParOf" srcId="{9A05DC26-D275-465D-A79A-2930E5B0D924}" destId="{E4F4D55E-548E-4A4F-ABFA-A042085431B3}" srcOrd="5" destOrd="0" presId="urn:microsoft.com/office/officeart/2005/8/layout/radial5"/>
    <dgm:cxn modelId="{CE43B725-E044-4819-8727-AA40B4E2F111}" type="presParOf" srcId="{E4F4D55E-548E-4A4F-ABFA-A042085431B3}" destId="{9B563BFA-10CC-430B-91FE-4287C9FE827F}" srcOrd="0" destOrd="0" presId="urn:microsoft.com/office/officeart/2005/8/layout/radial5"/>
    <dgm:cxn modelId="{1E42E330-F90A-441C-85E7-E2E4623B3934}" type="presParOf" srcId="{9A05DC26-D275-465D-A79A-2930E5B0D924}" destId="{103A36FE-900C-440F-BF59-0C58FC2C441A}" srcOrd="6" destOrd="0" presId="urn:microsoft.com/office/officeart/2005/8/layout/radial5"/>
    <dgm:cxn modelId="{52711E4A-1014-4389-A1E6-5FA04377B154}" type="presParOf" srcId="{9A05DC26-D275-465D-A79A-2930E5B0D924}" destId="{A7C1E462-FA02-40E1-8F78-8170B2D78DEF}" srcOrd="7" destOrd="0" presId="urn:microsoft.com/office/officeart/2005/8/layout/radial5"/>
    <dgm:cxn modelId="{3880A4DD-12DD-4E87-9296-6A2307DB67EB}" type="presParOf" srcId="{A7C1E462-FA02-40E1-8F78-8170B2D78DEF}" destId="{BEB9C78A-FB71-4E72-9567-6F8C77BC239D}" srcOrd="0" destOrd="0" presId="urn:microsoft.com/office/officeart/2005/8/layout/radial5"/>
    <dgm:cxn modelId="{8A4C91BF-3636-4FE6-8A23-BDB9F5A84D1F}" type="presParOf" srcId="{9A05DC26-D275-465D-A79A-2930E5B0D924}" destId="{448926E1-E3D3-4319-A522-2C96644BBE3E}" srcOrd="8" destOrd="0" presId="urn:microsoft.com/office/officeart/2005/8/layout/radial5"/>
    <dgm:cxn modelId="{BC842EFC-9DE2-44C0-8CC4-80DEDE5BC5D5}" type="presParOf" srcId="{9A05DC26-D275-465D-A79A-2930E5B0D924}" destId="{E8E853FF-66EF-46C2-8242-71D23B89E228}" srcOrd="9" destOrd="0" presId="urn:microsoft.com/office/officeart/2005/8/layout/radial5"/>
    <dgm:cxn modelId="{F846D0DF-FA1C-4083-8818-05B6CA188A19}" type="presParOf" srcId="{E8E853FF-66EF-46C2-8242-71D23B89E228}" destId="{7783C1D9-F536-4AC2-A120-043DDDC34CD2}" srcOrd="0" destOrd="0" presId="urn:microsoft.com/office/officeart/2005/8/layout/radial5"/>
    <dgm:cxn modelId="{454D0AE0-7E74-44E4-AA15-6281E56218F5}" type="presParOf" srcId="{9A05DC26-D275-465D-A79A-2930E5B0D924}" destId="{D75F100C-77B5-4EA4-8287-8BE5D9447F29}" srcOrd="10" destOrd="0" presId="urn:microsoft.com/office/officeart/2005/8/layout/radial5"/>
    <dgm:cxn modelId="{DF2725C6-3F25-4FF4-8CEF-531CF0B9AE7D}" type="presParOf" srcId="{9A05DC26-D275-465D-A79A-2930E5B0D924}" destId="{00E4CAA6-13AA-4391-835C-BC25C3136248}" srcOrd="11" destOrd="0" presId="urn:microsoft.com/office/officeart/2005/8/layout/radial5"/>
    <dgm:cxn modelId="{1DD1117F-8478-4AE7-B70E-85E0920BD15A}" type="presParOf" srcId="{00E4CAA6-13AA-4391-835C-BC25C3136248}" destId="{241D7290-D8E6-4475-9B8B-14E3DF9A615A}" srcOrd="0" destOrd="0" presId="urn:microsoft.com/office/officeart/2005/8/layout/radial5"/>
    <dgm:cxn modelId="{8F3C724C-42D2-4758-AA75-C2E3CA8E2150}" type="presParOf" srcId="{9A05DC26-D275-465D-A79A-2930E5B0D924}" destId="{1601C4A2-66D5-470D-8CDF-A274A54298CF}" srcOrd="12" destOrd="0" presId="urn:microsoft.com/office/officeart/2005/8/layout/radial5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</dgm:bg>
  <dgm:whole>
    <a:ln>
      <a:solidFill>
        <a:schemeClr val="tx1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F00E3-B07C-4CC2-A29F-64E479DFF8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FD63B-A6B0-40B5-9AE4-B0BF9A3F7735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লঘুমস্তিষ্কের কাজ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D7CBC744-52BB-46DC-ADF9-B1B86A1D4D02}" type="parTrans" cxnId="{A3ADCF0B-CDC5-4709-AEA6-459C94F67BE9}">
      <dgm:prSet/>
      <dgm:spPr/>
      <dgm:t>
        <a:bodyPr/>
        <a:lstStyle/>
        <a:p>
          <a:endParaRPr lang="en-US"/>
        </a:p>
      </dgm:t>
    </dgm:pt>
    <dgm:pt modelId="{EDB6D5CF-98CB-42E6-AD22-A46ECAEA10E0}" type="sibTrans" cxnId="{A3ADCF0B-CDC5-4709-AEA6-459C94F67BE9}">
      <dgm:prSet/>
      <dgm:spPr/>
      <dgm:t>
        <a:bodyPr/>
        <a:lstStyle/>
        <a:p>
          <a:endParaRPr lang="en-US"/>
        </a:p>
      </dgm:t>
    </dgm:pt>
    <dgm:pt modelId="{23F62522-8397-4484-8CB7-63F840A2CD13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দৌড়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BA6BC568-D4A4-4F6A-8648-FF3C4DBBD11A}" type="parTrans" cxnId="{40441711-2ADA-4613-A521-51ADB494EB18}">
      <dgm:prSet/>
      <dgm:spPr/>
      <dgm:t>
        <a:bodyPr/>
        <a:lstStyle/>
        <a:p>
          <a:endParaRPr lang="en-US"/>
        </a:p>
      </dgm:t>
    </dgm:pt>
    <dgm:pt modelId="{AF724DAC-06B6-48F6-9E5C-7E0C69A1560B}" type="sibTrans" cxnId="{40441711-2ADA-4613-A521-51ADB494EB18}">
      <dgm:prSet/>
      <dgm:spPr/>
      <dgm:t>
        <a:bodyPr/>
        <a:lstStyle/>
        <a:p>
          <a:endParaRPr lang="en-US"/>
        </a:p>
      </dgm:t>
    </dgm:pt>
    <dgm:pt modelId="{0CDC23B4-53CD-4363-B96D-98BD10973A92}">
      <dgm:prSet phldrT="[Text]" custT="1"/>
      <dgm:spPr/>
      <dgm:t>
        <a:bodyPr/>
        <a:lstStyle/>
        <a:p>
          <a:r>
            <a:rPr lang="bn-BD" sz="8000" baseline="-25000" dirty="0" smtClean="0">
              <a:latin typeface="NikoshBAN" pitchFamily="2" charset="0"/>
              <a:cs typeface="NikoshBAN" pitchFamily="2" charset="0"/>
            </a:rPr>
            <a:t>হাটাচলা</a:t>
          </a:r>
          <a:endParaRPr lang="en-US" sz="8000" baseline="-25000" dirty="0">
            <a:latin typeface="NikoshBAN" pitchFamily="2" charset="0"/>
            <a:cs typeface="NikoshBAN" pitchFamily="2" charset="0"/>
          </a:endParaRPr>
        </a:p>
      </dgm:t>
    </dgm:pt>
    <dgm:pt modelId="{CE965177-101D-4ABF-85F3-E964C3647B3F}" type="parTrans" cxnId="{2D308BD2-6605-44AC-8F63-899C21DD57C1}">
      <dgm:prSet/>
      <dgm:spPr/>
      <dgm:t>
        <a:bodyPr/>
        <a:lstStyle/>
        <a:p>
          <a:endParaRPr lang="en-US"/>
        </a:p>
      </dgm:t>
    </dgm:pt>
    <dgm:pt modelId="{8E22D419-0BB5-4A0E-AC1E-91F40F47CC71}" type="sibTrans" cxnId="{2D308BD2-6605-44AC-8F63-899C21DD57C1}">
      <dgm:prSet/>
      <dgm:spPr/>
      <dgm:t>
        <a:bodyPr/>
        <a:lstStyle/>
        <a:p>
          <a:endParaRPr lang="en-US"/>
        </a:p>
      </dgm:t>
    </dgm:pt>
    <dgm:pt modelId="{4FF797D7-43D7-4E99-AAA7-41EB907A0625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সাইকেল চালানো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AAACE500-3F0E-4063-B6B0-A5226964B93D}" type="parTrans" cxnId="{C76A2BD1-39D1-497D-948B-6390C308F416}">
      <dgm:prSet/>
      <dgm:spPr/>
      <dgm:t>
        <a:bodyPr/>
        <a:lstStyle/>
        <a:p>
          <a:endParaRPr lang="en-US"/>
        </a:p>
      </dgm:t>
    </dgm:pt>
    <dgm:pt modelId="{9A27CAE1-0401-43FC-A7E1-C584BCCE16DA}" type="sibTrans" cxnId="{C76A2BD1-39D1-497D-948B-6390C308F416}">
      <dgm:prSet/>
      <dgm:spPr/>
      <dgm:t>
        <a:bodyPr/>
        <a:lstStyle/>
        <a:p>
          <a:endParaRPr lang="en-US"/>
        </a:p>
      </dgm:t>
    </dgm:pt>
    <dgm:pt modelId="{A3C29631-CB3B-4B20-912A-F4E44FB515C3}">
      <dgm:prSet phldrT="[Text]" custT="1"/>
      <dgm:spPr/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নাচ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98C445B0-745D-46DF-876E-498A01CCE79D}" type="parTrans" cxnId="{054348AD-AAD4-473D-BCE1-7344CB0E0A69}">
      <dgm:prSet/>
      <dgm:spPr/>
      <dgm:t>
        <a:bodyPr/>
        <a:lstStyle/>
        <a:p>
          <a:endParaRPr lang="en-US"/>
        </a:p>
      </dgm:t>
    </dgm:pt>
    <dgm:pt modelId="{C789648C-8B62-4331-951C-1E649EF47CF4}" type="sibTrans" cxnId="{054348AD-AAD4-473D-BCE1-7344CB0E0A69}">
      <dgm:prSet/>
      <dgm:spPr/>
      <dgm:t>
        <a:bodyPr/>
        <a:lstStyle/>
        <a:p>
          <a:endParaRPr lang="en-US"/>
        </a:p>
      </dgm:t>
    </dgm:pt>
    <dgm:pt modelId="{EE8A62F3-0AF7-4825-B9CE-01B494A3A907}" type="pres">
      <dgm:prSet presAssocID="{E5FF00E3-B07C-4CC2-A29F-64E479DFF8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CC2428-7AC9-46A1-8C11-4CF0EB93F2BF}" type="pres">
      <dgm:prSet presAssocID="{AFBFD63B-A6B0-40B5-9AE4-B0BF9A3F7735}" presName="centerShape" presStyleLbl="node0" presStyleIdx="0" presStyleCnt="1" custScaleX="132983" custScaleY="100062"/>
      <dgm:spPr/>
      <dgm:t>
        <a:bodyPr/>
        <a:lstStyle/>
        <a:p>
          <a:endParaRPr lang="en-US"/>
        </a:p>
      </dgm:t>
    </dgm:pt>
    <dgm:pt modelId="{496ED8ED-F967-417E-8AA2-B770B02769F2}" type="pres">
      <dgm:prSet presAssocID="{BA6BC568-D4A4-4F6A-8648-FF3C4DBBD11A}" presName="Name9" presStyleLbl="parChTrans1D2" presStyleIdx="0" presStyleCnt="4"/>
      <dgm:spPr/>
      <dgm:t>
        <a:bodyPr/>
        <a:lstStyle/>
        <a:p>
          <a:endParaRPr lang="en-US"/>
        </a:p>
      </dgm:t>
    </dgm:pt>
    <dgm:pt modelId="{6EEE27A2-7877-4D2D-B790-787F05693025}" type="pres">
      <dgm:prSet presAssocID="{BA6BC568-D4A4-4F6A-8648-FF3C4DBBD11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F282C0C-EFF1-48FA-A2E1-68C53152EC6C}" type="pres">
      <dgm:prSet presAssocID="{23F62522-8397-4484-8CB7-63F840A2CD13}" presName="node" presStyleLbl="node1" presStyleIdx="0" presStyleCnt="4" custScaleX="129754" custScaleY="122918" custRadScaleRad="112011" custRadScaleInc="-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ECF8E-F70D-4184-8833-4671AD5AB4D1}" type="pres">
      <dgm:prSet presAssocID="{CE965177-101D-4ABF-85F3-E964C3647B3F}" presName="Name9" presStyleLbl="parChTrans1D2" presStyleIdx="1" presStyleCnt="4"/>
      <dgm:spPr/>
      <dgm:t>
        <a:bodyPr/>
        <a:lstStyle/>
        <a:p>
          <a:endParaRPr lang="en-US"/>
        </a:p>
      </dgm:t>
    </dgm:pt>
    <dgm:pt modelId="{055D54EF-FC97-4E8A-83E1-6DFE577FC42F}" type="pres">
      <dgm:prSet presAssocID="{CE965177-101D-4ABF-85F3-E964C3647B3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5FC5E6B-F9EE-4F64-A5E1-06152960E77C}" type="pres">
      <dgm:prSet presAssocID="{0CDC23B4-53CD-4363-B96D-98BD10973A92}" presName="node" presStyleLbl="node1" presStyleIdx="1" presStyleCnt="4" custScaleX="135282" custScaleY="128958" custRadScaleRad="106099" custRadScaleInc="-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61D08-D89A-4AE2-B2C1-BFC768C09CE2}" type="pres">
      <dgm:prSet presAssocID="{AAACE500-3F0E-4063-B6B0-A5226964B93D}" presName="Name9" presStyleLbl="parChTrans1D2" presStyleIdx="2" presStyleCnt="4"/>
      <dgm:spPr/>
      <dgm:t>
        <a:bodyPr/>
        <a:lstStyle/>
        <a:p>
          <a:endParaRPr lang="en-US"/>
        </a:p>
      </dgm:t>
    </dgm:pt>
    <dgm:pt modelId="{45969B10-2AD7-45BD-8C09-16EF4791B477}" type="pres">
      <dgm:prSet presAssocID="{AAACE500-3F0E-4063-B6B0-A5226964B93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49201EF-F49B-4C77-B5C3-55DBB78D786A}" type="pres">
      <dgm:prSet presAssocID="{4FF797D7-43D7-4E99-AAA7-41EB907A0625}" presName="node" presStyleLbl="node1" presStyleIdx="2" presStyleCnt="4" custScaleX="138758" custScaleY="129227" custRadScaleRad="92949" custRadScaleInc="-2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48926-941B-4456-AB17-050D27D38DF0}" type="pres">
      <dgm:prSet presAssocID="{98C445B0-745D-46DF-876E-498A01CCE79D}" presName="Name9" presStyleLbl="parChTrans1D2" presStyleIdx="3" presStyleCnt="4"/>
      <dgm:spPr/>
      <dgm:t>
        <a:bodyPr/>
        <a:lstStyle/>
        <a:p>
          <a:endParaRPr lang="en-US"/>
        </a:p>
      </dgm:t>
    </dgm:pt>
    <dgm:pt modelId="{A5DFC399-BB55-490B-8170-7E64767FC57C}" type="pres">
      <dgm:prSet presAssocID="{98C445B0-745D-46DF-876E-498A01CCE79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60491EC-A9D4-4DD1-8C20-6A8A5CDE2589}" type="pres">
      <dgm:prSet presAssocID="{A3C29631-CB3B-4B20-912A-F4E44FB515C3}" presName="node" presStyleLbl="node1" presStyleIdx="3" presStyleCnt="4" custScaleX="143887" custScaleY="128182" custRadScaleRad="113137" custRadScaleInc="4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17CCCF-9444-4E53-B9A4-3BBFF0C4CDAF}" type="presOf" srcId="{A3C29631-CB3B-4B20-912A-F4E44FB515C3}" destId="{560491EC-A9D4-4DD1-8C20-6A8A5CDE2589}" srcOrd="0" destOrd="0" presId="urn:microsoft.com/office/officeart/2005/8/layout/radial1"/>
    <dgm:cxn modelId="{9ED102D3-5E1E-4BC5-B86E-B37CA3540991}" type="presOf" srcId="{0CDC23B4-53CD-4363-B96D-98BD10973A92}" destId="{D5FC5E6B-F9EE-4F64-A5E1-06152960E77C}" srcOrd="0" destOrd="0" presId="urn:microsoft.com/office/officeart/2005/8/layout/radial1"/>
    <dgm:cxn modelId="{574AF78C-DCA3-4ACE-B676-DA0020A9BEC9}" type="presOf" srcId="{98C445B0-745D-46DF-876E-498A01CCE79D}" destId="{A5DFC399-BB55-490B-8170-7E64767FC57C}" srcOrd="1" destOrd="0" presId="urn:microsoft.com/office/officeart/2005/8/layout/radial1"/>
    <dgm:cxn modelId="{054348AD-AAD4-473D-BCE1-7344CB0E0A69}" srcId="{AFBFD63B-A6B0-40B5-9AE4-B0BF9A3F7735}" destId="{A3C29631-CB3B-4B20-912A-F4E44FB515C3}" srcOrd="3" destOrd="0" parTransId="{98C445B0-745D-46DF-876E-498A01CCE79D}" sibTransId="{C789648C-8B62-4331-951C-1E649EF47CF4}"/>
    <dgm:cxn modelId="{F4E18ABD-2977-4A66-9FC3-DB1226779262}" type="presOf" srcId="{23F62522-8397-4484-8CB7-63F840A2CD13}" destId="{9F282C0C-EFF1-48FA-A2E1-68C53152EC6C}" srcOrd="0" destOrd="0" presId="urn:microsoft.com/office/officeart/2005/8/layout/radial1"/>
    <dgm:cxn modelId="{A3ADCF0B-CDC5-4709-AEA6-459C94F67BE9}" srcId="{E5FF00E3-B07C-4CC2-A29F-64E479DFF88E}" destId="{AFBFD63B-A6B0-40B5-9AE4-B0BF9A3F7735}" srcOrd="0" destOrd="0" parTransId="{D7CBC744-52BB-46DC-ADF9-B1B86A1D4D02}" sibTransId="{EDB6D5CF-98CB-42E6-AD22-A46ECAEA10E0}"/>
    <dgm:cxn modelId="{65FECFCC-942E-454E-9B6C-B689FCA272F5}" type="presOf" srcId="{CE965177-101D-4ABF-85F3-E964C3647B3F}" destId="{055D54EF-FC97-4E8A-83E1-6DFE577FC42F}" srcOrd="1" destOrd="0" presId="urn:microsoft.com/office/officeart/2005/8/layout/radial1"/>
    <dgm:cxn modelId="{6E900DFB-7C2C-44F1-B246-49D52DA470D6}" type="presOf" srcId="{CE965177-101D-4ABF-85F3-E964C3647B3F}" destId="{D42ECF8E-F70D-4184-8833-4671AD5AB4D1}" srcOrd="0" destOrd="0" presId="urn:microsoft.com/office/officeart/2005/8/layout/radial1"/>
    <dgm:cxn modelId="{361950F4-ABFA-4346-B295-B54233D042A7}" type="presOf" srcId="{AAACE500-3F0E-4063-B6B0-A5226964B93D}" destId="{37E61D08-D89A-4AE2-B2C1-BFC768C09CE2}" srcOrd="0" destOrd="0" presId="urn:microsoft.com/office/officeart/2005/8/layout/radial1"/>
    <dgm:cxn modelId="{328655DF-CD80-4D93-A5AE-1302C26FFCEB}" type="presOf" srcId="{E5FF00E3-B07C-4CC2-A29F-64E479DFF88E}" destId="{EE8A62F3-0AF7-4825-B9CE-01B494A3A907}" srcOrd="0" destOrd="0" presId="urn:microsoft.com/office/officeart/2005/8/layout/radial1"/>
    <dgm:cxn modelId="{C9D84726-C4FA-44B7-89B6-7A06822ED6BD}" type="presOf" srcId="{AFBFD63B-A6B0-40B5-9AE4-B0BF9A3F7735}" destId="{ACCC2428-7AC9-46A1-8C11-4CF0EB93F2BF}" srcOrd="0" destOrd="0" presId="urn:microsoft.com/office/officeart/2005/8/layout/radial1"/>
    <dgm:cxn modelId="{2D308BD2-6605-44AC-8F63-899C21DD57C1}" srcId="{AFBFD63B-A6B0-40B5-9AE4-B0BF9A3F7735}" destId="{0CDC23B4-53CD-4363-B96D-98BD10973A92}" srcOrd="1" destOrd="0" parTransId="{CE965177-101D-4ABF-85F3-E964C3647B3F}" sibTransId="{8E22D419-0BB5-4A0E-AC1E-91F40F47CC71}"/>
    <dgm:cxn modelId="{13535223-6FE8-4E05-A5C9-8A2EE318DA65}" type="presOf" srcId="{BA6BC568-D4A4-4F6A-8648-FF3C4DBBD11A}" destId="{6EEE27A2-7877-4D2D-B790-787F05693025}" srcOrd="1" destOrd="0" presId="urn:microsoft.com/office/officeart/2005/8/layout/radial1"/>
    <dgm:cxn modelId="{23EF3A53-0451-4E4B-A942-4258C9DAF2AC}" type="presOf" srcId="{AAACE500-3F0E-4063-B6B0-A5226964B93D}" destId="{45969B10-2AD7-45BD-8C09-16EF4791B477}" srcOrd="1" destOrd="0" presId="urn:microsoft.com/office/officeart/2005/8/layout/radial1"/>
    <dgm:cxn modelId="{C76A2BD1-39D1-497D-948B-6390C308F416}" srcId="{AFBFD63B-A6B0-40B5-9AE4-B0BF9A3F7735}" destId="{4FF797D7-43D7-4E99-AAA7-41EB907A0625}" srcOrd="2" destOrd="0" parTransId="{AAACE500-3F0E-4063-B6B0-A5226964B93D}" sibTransId="{9A27CAE1-0401-43FC-A7E1-C584BCCE16DA}"/>
    <dgm:cxn modelId="{40441711-2ADA-4613-A521-51ADB494EB18}" srcId="{AFBFD63B-A6B0-40B5-9AE4-B0BF9A3F7735}" destId="{23F62522-8397-4484-8CB7-63F840A2CD13}" srcOrd="0" destOrd="0" parTransId="{BA6BC568-D4A4-4F6A-8648-FF3C4DBBD11A}" sibTransId="{AF724DAC-06B6-48F6-9E5C-7E0C69A1560B}"/>
    <dgm:cxn modelId="{EC33BC90-D895-4FDF-A5EE-1F423B3AE627}" type="presOf" srcId="{98C445B0-745D-46DF-876E-498A01CCE79D}" destId="{06E48926-941B-4456-AB17-050D27D38DF0}" srcOrd="0" destOrd="0" presId="urn:microsoft.com/office/officeart/2005/8/layout/radial1"/>
    <dgm:cxn modelId="{61E4DE20-7FD9-490A-A870-27EFA551A3A0}" type="presOf" srcId="{BA6BC568-D4A4-4F6A-8648-FF3C4DBBD11A}" destId="{496ED8ED-F967-417E-8AA2-B770B02769F2}" srcOrd="0" destOrd="0" presId="urn:microsoft.com/office/officeart/2005/8/layout/radial1"/>
    <dgm:cxn modelId="{8801DF55-2E31-4966-885E-1D37C6E031C2}" type="presOf" srcId="{4FF797D7-43D7-4E99-AAA7-41EB907A0625}" destId="{949201EF-F49B-4C77-B5C3-55DBB78D786A}" srcOrd="0" destOrd="0" presId="urn:microsoft.com/office/officeart/2005/8/layout/radial1"/>
    <dgm:cxn modelId="{FEF6E4DF-6EB4-484D-AB38-5CB24901A8DF}" type="presParOf" srcId="{EE8A62F3-0AF7-4825-B9CE-01B494A3A907}" destId="{ACCC2428-7AC9-46A1-8C11-4CF0EB93F2BF}" srcOrd="0" destOrd="0" presId="urn:microsoft.com/office/officeart/2005/8/layout/radial1"/>
    <dgm:cxn modelId="{709B8515-BE88-4BED-87E4-4857A0F316CF}" type="presParOf" srcId="{EE8A62F3-0AF7-4825-B9CE-01B494A3A907}" destId="{496ED8ED-F967-417E-8AA2-B770B02769F2}" srcOrd="1" destOrd="0" presId="urn:microsoft.com/office/officeart/2005/8/layout/radial1"/>
    <dgm:cxn modelId="{422E65D0-7A4A-43C0-ACCD-6626BA956ABF}" type="presParOf" srcId="{496ED8ED-F967-417E-8AA2-B770B02769F2}" destId="{6EEE27A2-7877-4D2D-B790-787F05693025}" srcOrd="0" destOrd="0" presId="urn:microsoft.com/office/officeart/2005/8/layout/radial1"/>
    <dgm:cxn modelId="{A4274442-4A2F-4129-AFC1-BB23276F8925}" type="presParOf" srcId="{EE8A62F3-0AF7-4825-B9CE-01B494A3A907}" destId="{9F282C0C-EFF1-48FA-A2E1-68C53152EC6C}" srcOrd="2" destOrd="0" presId="urn:microsoft.com/office/officeart/2005/8/layout/radial1"/>
    <dgm:cxn modelId="{29D0A231-CA4E-4EBD-98C3-081301F4AABB}" type="presParOf" srcId="{EE8A62F3-0AF7-4825-B9CE-01B494A3A907}" destId="{D42ECF8E-F70D-4184-8833-4671AD5AB4D1}" srcOrd="3" destOrd="0" presId="urn:microsoft.com/office/officeart/2005/8/layout/radial1"/>
    <dgm:cxn modelId="{9B50C127-542D-437E-9338-762202291D30}" type="presParOf" srcId="{D42ECF8E-F70D-4184-8833-4671AD5AB4D1}" destId="{055D54EF-FC97-4E8A-83E1-6DFE577FC42F}" srcOrd="0" destOrd="0" presId="urn:microsoft.com/office/officeart/2005/8/layout/radial1"/>
    <dgm:cxn modelId="{0B743374-8886-47ED-96A0-1EA194D66BEB}" type="presParOf" srcId="{EE8A62F3-0AF7-4825-B9CE-01B494A3A907}" destId="{D5FC5E6B-F9EE-4F64-A5E1-06152960E77C}" srcOrd="4" destOrd="0" presId="urn:microsoft.com/office/officeart/2005/8/layout/radial1"/>
    <dgm:cxn modelId="{1CDFD4F1-404E-4217-9020-3733A79F21EB}" type="presParOf" srcId="{EE8A62F3-0AF7-4825-B9CE-01B494A3A907}" destId="{37E61D08-D89A-4AE2-B2C1-BFC768C09CE2}" srcOrd="5" destOrd="0" presId="urn:microsoft.com/office/officeart/2005/8/layout/radial1"/>
    <dgm:cxn modelId="{61217FE8-83C2-4710-877A-19923603F1FB}" type="presParOf" srcId="{37E61D08-D89A-4AE2-B2C1-BFC768C09CE2}" destId="{45969B10-2AD7-45BD-8C09-16EF4791B477}" srcOrd="0" destOrd="0" presId="urn:microsoft.com/office/officeart/2005/8/layout/radial1"/>
    <dgm:cxn modelId="{1CB85A6A-241D-4657-85CB-B593869FB37D}" type="presParOf" srcId="{EE8A62F3-0AF7-4825-B9CE-01B494A3A907}" destId="{949201EF-F49B-4C77-B5C3-55DBB78D786A}" srcOrd="6" destOrd="0" presId="urn:microsoft.com/office/officeart/2005/8/layout/radial1"/>
    <dgm:cxn modelId="{BEBF66B5-693D-4AD2-A4E3-20BC98574BDF}" type="presParOf" srcId="{EE8A62F3-0AF7-4825-B9CE-01B494A3A907}" destId="{06E48926-941B-4456-AB17-050D27D38DF0}" srcOrd="7" destOrd="0" presId="urn:microsoft.com/office/officeart/2005/8/layout/radial1"/>
    <dgm:cxn modelId="{48654DEC-F75F-4BEE-8BD0-A1F839750B63}" type="presParOf" srcId="{06E48926-941B-4456-AB17-050D27D38DF0}" destId="{A5DFC399-BB55-490B-8170-7E64767FC57C}" srcOrd="0" destOrd="0" presId="urn:microsoft.com/office/officeart/2005/8/layout/radial1"/>
    <dgm:cxn modelId="{8675C628-0B1B-4C27-AA13-459BAA1129BD}" type="presParOf" srcId="{EE8A62F3-0AF7-4825-B9CE-01B494A3A907}" destId="{560491EC-A9D4-4DD1-8C20-6A8A5CDE2589}" srcOrd="8" destOrd="0" presId="urn:microsoft.com/office/officeart/2005/8/layout/radial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22514-352F-4A11-886D-7B4055BB5950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5A0F-DA3E-44ED-B80F-E3563194A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4204-93E4-427A-BE11-598F48DBF6F4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7C75C-61BD-44CC-BF2E-6D29028124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7C75C-61BD-44CC-BF2E-6D29028124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gif"/><Relationship Id="rId2" Type="http://schemas.openxmlformats.org/officeDocument/2006/relationships/diagramData" Target="../diagrams/data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381000"/>
            <a:ext cx="8610600" cy="5838587"/>
            <a:chOff x="304800" y="381000"/>
            <a:chExt cx="8610600" cy="5838587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381000"/>
              <a:ext cx="7540847" cy="1446550"/>
            </a:xfrm>
            <a:prstGeom prst="rect">
              <a:avLst/>
            </a:prstGeom>
            <a:blipFill>
              <a:blip r:embed="rId2">
                <a:lum contrast="-59000"/>
              </a:blip>
              <a:stretch>
                <a:fillRect/>
              </a:stretch>
            </a:blipFill>
            <a:effectLst>
              <a:softEdge rad="317500"/>
            </a:effectLst>
          </p:spPr>
          <p:txBody>
            <a:bodyPr wrap="none" rtlCol="0">
              <a:spAutoFit/>
              <a:scene3d>
                <a:camera prst="orthographicFront">
                  <a:rot lat="298855" lon="20998858" rev="21573786"/>
                </a:camera>
                <a:lightRig rig="threePt" dir="t"/>
              </a:scene3d>
            </a:bodyPr>
            <a:lstStyle/>
            <a:p>
              <a:r>
                <a:rPr lang="bn-IN" sz="8800" b="1" dirty="0" smtClean="0">
                  <a:latin typeface="NikoshBAN" pitchFamily="2" charset="0"/>
                  <a:cs typeface="NikoshBAN" pitchFamily="2" charset="0"/>
                </a:rPr>
                <a:t>আসসালামু আলাইকুম</a:t>
              </a:r>
              <a:endParaRPr lang="en-US" sz="8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2895600"/>
              <a:ext cx="4572000" cy="24006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5400" dirty="0" err="1" smtClean="0">
                  <a:cs typeface="NikoshBAN" pitchFamily="2" charset="0"/>
                </a:rPr>
                <a:t>মোঃমুনছুর</a:t>
              </a:r>
              <a:r>
                <a:rPr lang="en-US" sz="5400" dirty="0" smtClean="0">
                  <a:cs typeface="NikoshBAN" pitchFamily="2" charset="0"/>
                </a:rPr>
                <a:t> </a:t>
              </a:r>
              <a:r>
                <a:rPr lang="en-US" sz="5400" dirty="0" err="1" smtClean="0">
                  <a:cs typeface="NikoshBAN" pitchFamily="2" charset="0"/>
                </a:rPr>
                <a:t>আহমেদ</a:t>
              </a:r>
              <a:endParaRPr lang="bn-IN" sz="5400" dirty="0" smtClean="0">
                <a:cs typeface="NikoshBAN" pitchFamily="2" charset="0"/>
              </a:endParaRPr>
            </a:p>
            <a:p>
              <a:pPr algn="ctr"/>
              <a:r>
                <a:rPr lang="bn-IN" sz="3200" dirty="0" smtClean="0"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en-US" sz="3200" dirty="0" err="1" smtClean="0">
                  <a:cs typeface="NikoshBAN" pitchFamily="2" charset="0"/>
                </a:rPr>
                <a:t>টামটা</a:t>
              </a:r>
              <a:r>
                <a:rPr lang="en-US" sz="3200" dirty="0" smtClean="0">
                  <a:cs typeface="NikoshBAN" pitchFamily="2" charset="0"/>
                </a:rPr>
                <a:t> </a:t>
              </a:r>
              <a:r>
                <a:rPr lang="en-US" sz="3200" dirty="0" err="1" smtClean="0">
                  <a:cs typeface="NikoshBAN" pitchFamily="2" charset="0"/>
                </a:rPr>
                <a:t>আদর্শ</a:t>
              </a:r>
              <a:r>
                <a:rPr lang="en-US" sz="3200" dirty="0" smtClean="0">
                  <a:cs typeface="NikoshBAN" pitchFamily="2" charset="0"/>
                </a:rPr>
                <a:t> </a:t>
              </a:r>
              <a:r>
                <a:rPr lang="en-US" sz="3200" dirty="0" err="1" smtClean="0">
                  <a:cs typeface="NikoshBAN" pitchFamily="2" charset="0"/>
                </a:rPr>
                <a:t>উচ্চ</a:t>
              </a:r>
              <a:r>
                <a:rPr lang="en-US" sz="3200" dirty="0" smtClean="0">
                  <a:cs typeface="NikoshBAN" pitchFamily="2" charset="0"/>
                </a:rPr>
                <a:t> </a:t>
              </a:r>
              <a:r>
                <a:rPr lang="en-US" sz="3200" dirty="0" err="1" smtClean="0">
                  <a:cs typeface="NikoshBAN" pitchFamily="2" charset="0"/>
                </a:rPr>
                <a:t>বিদ্যালয়</a:t>
              </a:r>
              <a:endParaRPr lang="bn-IN" sz="3200" dirty="0" smtClean="0"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cs typeface="NikoshBAN" pitchFamily="2" charset="0"/>
                </a:rPr>
                <a:t>শাহ</a:t>
              </a:r>
              <a:r>
                <a:rPr lang="en-US" sz="3200" dirty="0" err="1" smtClean="0">
                  <a:cs typeface="NikoshBAN" pitchFamily="2" charset="0"/>
                </a:rPr>
                <a:t>রাস্তি</a:t>
              </a:r>
              <a:r>
                <a:rPr lang="en-US" sz="3200" dirty="0" smtClean="0">
                  <a:cs typeface="NikoshBAN" pitchFamily="2" charset="0"/>
                </a:rPr>
                <a:t>, </a:t>
              </a:r>
              <a:r>
                <a:rPr lang="en-US" sz="3200" smtClean="0">
                  <a:cs typeface="NikoshBAN" pitchFamily="2" charset="0"/>
                </a:rPr>
                <a:t>চাঁদপুর</a:t>
              </a:r>
              <a:r>
                <a:rPr lang="bn-IN" sz="3200" smtClean="0">
                  <a:cs typeface="NikoshBAN" pitchFamily="2" charset="0"/>
                </a:rPr>
                <a:t>।</a:t>
              </a:r>
              <a:endParaRPr lang="en-US" sz="3200" dirty="0"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05400" y="2895600"/>
              <a:ext cx="3810000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bn-IN" sz="6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সাধার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 বিজ্ঞান</a:t>
              </a:r>
            </a:p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দ্বাদশ অধ্যায়</a:t>
              </a:r>
            </a:p>
            <a:p>
              <a:pPr algn="ctr"/>
              <a:r>
                <a:rPr lang="bn-IN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মানব দেহ বৈচিত্র</a:t>
              </a:r>
              <a:endPara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7400" y="2971800"/>
              <a:ext cx="257314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000" b="1" dirty="0" smtClean="0">
                  <a:latin typeface="NikoshBAN" pitchFamily="2" charset="0"/>
                  <a:cs typeface="NikoshBAN" pitchFamily="2" charset="0"/>
                </a:rPr>
                <a:t>নবম শ্রেণি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133600" y="-5867400"/>
            <a:ext cx="4876800" cy="12649200"/>
            <a:chOff x="2514600" y="1828800"/>
            <a:chExt cx="4114800" cy="3460749"/>
          </a:xfrm>
          <a:solidFill>
            <a:schemeClr val="bg1"/>
          </a:solidFill>
        </p:grpSpPr>
        <p:pic>
          <p:nvPicPr>
            <p:cNvPr id="3" name="Picture 2" descr="brain.jpg"/>
            <p:cNvPicPr>
              <a:picLocks noChangeAspect="1"/>
            </p:cNvPicPr>
            <p:nvPr/>
          </p:nvPicPr>
          <p:blipFill>
            <a:blip r:embed="rId2"/>
            <a:srcRect l="45515" t="50293" r="32930"/>
            <a:stretch>
              <a:fillRect/>
            </a:stretch>
          </p:blipFill>
          <p:spPr>
            <a:xfrm>
              <a:off x="4385178" y="3439901"/>
              <a:ext cx="636879" cy="1849648"/>
            </a:xfrm>
            <a:prstGeom prst="rect">
              <a:avLst/>
            </a:prstGeom>
            <a:grpFill/>
          </p:spPr>
        </p:pic>
        <p:grpSp>
          <p:nvGrpSpPr>
            <p:cNvPr id="4" name="Group 8"/>
            <p:cNvGrpSpPr/>
            <p:nvPr/>
          </p:nvGrpSpPr>
          <p:grpSpPr>
            <a:xfrm>
              <a:off x="2514600" y="1828800"/>
              <a:ext cx="4114800" cy="2971800"/>
              <a:chOff x="2514600" y="1828800"/>
              <a:chExt cx="4114800" cy="2971800"/>
            </a:xfrm>
            <a:grpFill/>
          </p:grpSpPr>
          <p:sp>
            <p:nvSpPr>
              <p:cNvPr id="5" name="Rectangle 2"/>
              <p:cNvSpPr/>
              <p:nvPr/>
            </p:nvSpPr>
            <p:spPr>
              <a:xfrm>
                <a:off x="5715000" y="1828800"/>
                <a:ext cx="38100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3"/>
              <p:cNvSpPr/>
              <p:nvPr/>
            </p:nvSpPr>
            <p:spPr>
              <a:xfrm>
                <a:off x="5181600" y="4495800"/>
                <a:ext cx="1143000" cy="304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4"/>
              <p:cNvSpPr/>
              <p:nvPr/>
            </p:nvSpPr>
            <p:spPr>
              <a:xfrm>
                <a:off x="2590800" y="3733800"/>
                <a:ext cx="83820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5"/>
              <p:cNvSpPr/>
              <p:nvPr/>
            </p:nvSpPr>
            <p:spPr>
              <a:xfrm>
                <a:off x="3048000" y="4267200"/>
                <a:ext cx="144780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6"/>
              <p:cNvSpPr/>
              <p:nvPr/>
            </p:nvSpPr>
            <p:spPr>
              <a:xfrm>
                <a:off x="2514600" y="1828800"/>
                <a:ext cx="8382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7"/>
              <p:cNvSpPr/>
              <p:nvPr/>
            </p:nvSpPr>
            <p:spPr>
              <a:xfrm>
                <a:off x="5943600" y="2057400"/>
                <a:ext cx="6858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 descr="digest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76600"/>
            <a:ext cx="3124200" cy="2895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6200000">
            <a:off x="-1844070" y="230127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মেডুলার কাজঃ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aby-ea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895600"/>
            <a:ext cx="335488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-1550424" y="1295400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খাদ্য গ্রহণ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616148" y="3124200"/>
            <a:ext cx="161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শ্বাসক্রিয়া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2305439" y="5257800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খাদ্য পরিপাক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0" y="2514600"/>
            <a:ext cx="203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হৃদস্পন্দন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con_animat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0"/>
            <a:ext cx="2438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33"/>
          <p:cNvSpPr/>
          <p:nvPr/>
        </p:nvSpPr>
        <p:spPr>
          <a:xfrm>
            <a:off x="5943600" y="5867400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5562600" y="5867400"/>
            <a:ext cx="91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pic>
        <p:nvPicPr>
          <p:cNvPr id="38" name="Picture 37" descr="Moving-picture-breathing-lungs-animated-gi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0"/>
            <a:ext cx="2819400" cy="242146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495800" y="3429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4572000" y="4953000"/>
            <a:ext cx="914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2438400" y="3429000"/>
            <a:ext cx="129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2286000" y="4572000"/>
            <a:ext cx="1143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2743200" y="38862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2667000" y="4038600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2895600" y="60198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81337 -0.1182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0.08171 L 0.87778 0.661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0.00393 L 0.57569 0.1372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3033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4400" y="1524001"/>
            <a:ext cx="2819400" cy="1600200"/>
            <a:chOff x="685800" y="1371600"/>
            <a:chExt cx="2971800" cy="182719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Cloud Callout 6"/>
            <p:cNvSpPr/>
            <p:nvPr/>
          </p:nvSpPr>
          <p:spPr>
            <a:xfrm>
              <a:off x="685800" y="1371600"/>
              <a:ext cx="2971800" cy="1827193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1904999"/>
              <a:ext cx="1490612" cy="105430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IN" sz="5400" b="1" dirty="0" smtClean="0">
                  <a:latin typeface="NikoshBAN" pitchFamily="2" charset="0"/>
                  <a:cs typeface="NikoshBAN" pitchFamily="2" charset="0"/>
                </a:rPr>
                <a:t>ক দল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19800" y="2057400"/>
            <a:ext cx="1385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 smtClean="0">
                <a:solidFill>
                  <a:prstClr val="black"/>
                </a:solidFill>
              </a:rPr>
              <a:t>খ দল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638800" y="1600200"/>
            <a:ext cx="2590800" cy="1405533"/>
          </a:xfrm>
          <a:prstGeom prst="cloudCallout">
            <a:avLst>
              <a:gd name="adj1" fmla="val -19229"/>
              <a:gd name="adj2" fmla="val 10882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114800"/>
            <a:ext cx="4648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গুরুমস্তিষ্কের বিভিন্ন অংশের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কাজগুলো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37338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মস্তিষ্কের বিভিন্ন অংশের নামগুলো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4290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মস্তিষ্কের সর্ববৃহৎ অংশটির নাম কী?</a:t>
            </a: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লঘু মস্তিষ্কের কাজগুলো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কী?</a:t>
            </a:r>
            <a:r>
              <a:rPr lang="bn-IN" sz="44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মধ্যমস্তিষ্কের কাজে ব্যঘাত থাকলে 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 ধরনের সমস্যা হবে? 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2362200" y="609600"/>
            <a:ext cx="3352800" cy="2215991"/>
          </a:xfrm>
          <a:prstGeom prst="downArrowCallout">
            <a:avLst/>
          </a:prstGeom>
          <a:blipFill>
            <a:blip r:embed="rId3">
              <a:lum bright="-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90600"/>
            <a:ext cx="3307316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200400"/>
            <a:ext cx="80586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মস্তিষ্কের লম্বচ্ছেদ অংকন করে 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তার বিভিন্ন অংশ চিহ্ণিত কর।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68751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lenopsis_invicta1.jpg"/>
          <p:cNvPicPr>
            <a:picLocks noChangeAspect="1"/>
          </p:cNvPicPr>
          <p:nvPr/>
        </p:nvPicPr>
        <p:blipFill>
          <a:blip r:embed="rId2"/>
          <a:srcRect l="10811" r="10811" b="32749"/>
          <a:stretch>
            <a:fillRect/>
          </a:stretch>
        </p:blipFill>
        <p:spPr>
          <a:xfrm>
            <a:off x="-1981200" y="5105400"/>
            <a:ext cx="2209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5638800" y="1295400"/>
            <a:ext cx="2362200" cy="2133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pic>
        <p:nvPicPr>
          <p:cNvPr id="20" name="Picture 19" descr="healthy-baby-every-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-152400"/>
            <a:ext cx="5943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/>
          <p:cNvGrpSpPr/>
          <p:nvPr/>
        </p:nvGrpSpPr>
        <p:grpSpPr>
          <a:xfrm>
            <a:off x="3200400" y="4724400"/>
            <a:ext cx="762000" cy="1143000"/>
            <a:chOff x="3200400" y="4724400"/>
            <a:chExt cx="762000" cy="1143000"/>
          </a:xfrm>
          <a:solidFill>
            <a:schemeClr val="bg1"/>
          </a:solidFill>
        </p:grpSpPr>
        <p:sp>
          <p:nvSpPr>
            <p:cNvPr id="22" name="Oval 21"/>
            <p:cNvSpPr/>
            <p:nvPr/>
          </p:nvSpPr>
          <p:spPr>
            <a:xfrm>
              <a:off x="3276600" y="5181600"/>
              <a:ext cx="228600" cy="6858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429000" y="4876800"/>
              <a:ext cx="228600" cy="8382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200400" y="4724400"/>
              <a:ext cx="7620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7200" dirty="0" smtClean="0"/>
            </a:p>
          </p:txBody>
        </p:sp>
      </p:grpSp>
      <p:pic>
        <p:nvPicPr>
          <p:cNvPr id="27" name="Picture 26" descr="crin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228600"/>
            <a:ext cx="5810250" cy="6629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70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0"/>
            <a:ext cx="7337265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কেন্দ্রীয় স্নায়ুতন্ত্র </a:t>
            </a:r>
          </a:p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(মস্তিষ্ক)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1"/>
            <a:ext cx="800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n>
                  <a:solidFill>
                    <a:schemeClr val="accent1">
                      <a:alpha val="99000"/>
                    </a:schemeClr>
                  </a:solidFill>
                </a:ln>
              </a:rPr>
              <a:t> </a:t>
            </a:r>
            <a:endParaRPr lang="en-US" dirty="0">
              <a:ln>
                <a:solidFill>
                  <a:schemeClr val="accent1">
                    <a:alpha val="99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কেন্দ্রীয় স্নায়ুতন্ত্র কী তা বলতে পারবে।</a:t>
            </a:r>
          </a:p>
          <a:p>
            <a:pPr>
              <a:buBlip>
                <a:blip r:embed="rId3"/>
              </a:buBlip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মস্তিষ্কের বিভিন্ন অংশের নাম উল্লেখ করতে পারবে।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মস্তিষ্কের লম্বচ্ছেদ অংকন করতে পারবে। </a:t>
            </a:r>
          </a:p>
          <a:p>
            <a:pPr>
              <a:buBlip>
                <a:blip r:embed="rId3"/>
              </a:buBlip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মস্তিষ্কের বিভিন্ন অংশের কাজ ব্যাখ্যা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y-baby-every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34108"/>
            <a:ext cx="2438400" cy="281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rin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267200"/>
            <a:ext cx="1905000" cy="21735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" y="2362200"/>
            <a:ext cx="6422366" cy="4077032"/>
            <a:chOff x="1524000" y="838200"/>
            <a:chExt cx="6422366" cy="4077032"/>
          </a:xfrm>
        </p:grpSpPr>
        <p:sp>
          <p:nvSpPr>
            <p:cNvPr id="10" name="Freeform 9"/>
            <p:cNvSpPr/>
            <p:nvPr/>
          </p:nvSpPr>
          <p:spPr>
            <a:xfrm>
              <a:off x="5132555" y="1221756"/>
              <a:ext cx="1337256" cy="1831995"/>
            </a:xfrm>
            <a:custGeom>
              <a:avLst/>
              <a:gdLst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1009453 w 1337256"/>
                <a:gd name="connsiteY13" fmla="*/ 296493 h 1831995"/>
                <a:gd name="connsiteX14" fmla="*/ 1043958 w 1337256"/>
                <a:gd name="connsiteY14" fmla="*/ 348252 h 1831995"/>
                <a:gd name="connsiteX15" fmla="*/ 1095717 w 1337256"/>
                <a:gd name="connsiteY15" fmla="*/ 365504 h 1831995"/>
                <a:gd name="connsiteX16" fmla="*/ 1147475 w 1337256"/>
                <a:gd name="connsiteY16" fmla="*/ 400010 h 1831995"/>
                <a:gd name="connsiteX17" fmla="*/ 1181981 w 1337256"/>
                <a:gd name="connsiteY17" fmla="*/ 451769 h 1831995"/>
                <a:gd name="connsiteX18" fmla="*/ 1233739 w 1337256"/>
                <a:gd name="connsiteY18" fmla="*/ 503527 h 1831995"/>
                <a:gd name="connsiteX19" fmla="*/ 1268245 w 1337256"/>
                <a:gd name="connsiteY19" fmla="*/ 607044 h 1831995"/>
                <a:gd name="connsiteX20" fmla="*/ 1285498 w 1337256"/>
                <a:gd name="connsiteY20" fmla="*/ 658802 h 1831995"/>
                <a:gd name="connsiteX21" fmla="*/ 1302751 w 1337256"/>
                <a:gd name="connsiteY21" fmla="*/ 986606 h 1831995"/>
                <a:gd name="connsiteX22" fmla="*/ 1320003 w 1337256"/>
                <a:gd name="connsiteY22" fmla="*/ 1072870 h 1831995"/>
                <a:gd name="connsiteX23" fmla="*/ 1337256 w 1337256"/>
                <a:gd name="connsiteY23" fmla="*/ 1366169 h 1831995"/>
                <a:gd name="connsiteX24" fmla="*/ 1320003 w 1337256"/>
                <a:gd name="connsiteY24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1009453 w 1337256"/>
                <a:gd name="connsiteY14" fmla="*/ 296493 h 1831995"/>
                <a:gd name="connsiteX15" fmla="*/ 1043958 w 1337256"/>
                <a:gd name="connsiteY15" fmla="*/ 348252 h 1831995"/>
                <a:gd name="connsiteX16" fmla="*/ 1095717 w 1337256"/>
                <a:gd name="connsiteY16" fmla="*/ 365504 h 1831995"/>
                <a:gd name="connsiteX17" fmla="*/ 1147475 w 1337256"/>
                <a:gd name="connsiteY17" fmla="*/ 400010 h 1831995"/>
                <a:gd name="connsiteX18" fmla="*/ 1181981 w 1337256"/>
                <a:gd name="connsiteY18" fmla="*/ 451769 h 1831995"/>
                <a:gd name="connsiteX19" fmla="*/ 1233739 w 1337256"/>
                <a:gd name="connsiteY19" fmla="*/ 503527 h 1831995"/>
                <a:gd name="connsiteX20" fmla="*/ 1268245 w 1337256"/>
                <a:gd name="connsiteY20" fmla="*/ 607044 h 1831995"/>
                <a:gd name="connsiteX21" fmla="*/ 1285498 w 1337256"/>
                <a:gd name="connsiteY21" fmla="*/ 658802 h 1831995"/>
                <a:gd name="connsiteX22" fmla="*/ 1302751 w 1337256"/>
                <a:gd name="connsiteY22" fmla="*/ 986606 h 1831995"/>
                <a:gd name="connsiteX23" fmla="*/ 1320003 w 1337256"/>
                <a:gd name="connsiteY23" fmla="*/ 1072870 h 1831995"/>
                <a:gd name="connsiteX24" fmla="*/ 1337256 w 1337256"/>
                <a:gd name="connsiteY24" fmla="*/ 1366169 h 1831995"/>
                <a:gd name="connsiteX25" fmla="*/ 1320003 w 1337256"/>
                <a:gd name="connsiteY25" fmla="*/ 1831995 h 1831995"/>
                <a:gd name="connsiteX0" fmla="*/ 95053 w 1337256"/>
                <a:gd name="connsiteY0" fmla="*/ 417263 h 1831995"/>
                <a:gd name="connsiteX1" fmla="*/ 60547 w 1337256"/>
                <a:gd name="connsiteY1" fmla="*/ 365504 h 1831995"/>
                <a:gd name="connsiteX2" fmla="*/ 8788 w 1337256"/>
                <a:gd name="connsiteY2" fmla="*/ 313746 h 1831995"/>
                <a:gd name="connsiteX3" fmla="*/ 26041 w 1337256"/>
                <a:gd name="connsiteY3" fmla="*/ 141218 h 1831995"/>
                <a:gd name="connsiteX4" fmla="*/ 77800 w 1337256"/>
                <a:gd name="connsiteY4" fmla="*/ 89459 h 1831995"/>
                <a:gd name="connsiteX5" fmla="*/ 250328 w 1337256"/>
                <a:gd name="connsiteY5" fmla="*/ 37701 h 1831995"/>
                <a:gd name="connsiteX6" fmla="*/ 302087 w 1337256"/>
                <a:gd name="connsiteY6" fmla="*/ 3195 h 1831995"/>
                <a:gd name="connsiteX7" fmla="*/ 595385 w 1337256"/>
                <a:gd name="connsiteY7" fmla="*/ 37701 h 1831995"/>
                <a:gd name="connsiteX8" fmla="*/ 664396 w 1337256"/>
                <a:gd name="connsiteY8" fmla="*/ 72206 h 1831995"/>
                <a:gd name="connsiteX9" fmla="*/ 750660 w 1337256"/>
                <a:gd name="connsiteY9" fmla="*/ 89459 h 1831995"/>
                <a:gd name="connsiteX10" fmla="*/ 802419 w 1337256"/>
                <a:gd name="connsiteY10" fmla="*/ 141218 h 1831995"/>
                <a:gd name="connsiteX11" fmla="*/ 854177 w 1337256"/>
                <a:gd name="connsiteY11" fmla="*/ 175723 h 1831995"/>
                <a:gd name="connsiteX12" fmla="*/ 905936 w 1337256"/>
                <a:gd name="connsiteY12" fmla="*/ 227482 h 1831995"/>
                <a:gd name="connsiteX13" fmla="*/ 920515 w 1337256"/>
                <a:gd name="connsiteY13" fmla="*/ 242143 h 1831995"/>
                <a:gd name="connsiteX14" fmla="*/ 933394 w 1337256"/>
                <a:gd name="connsiteY14" fmla="*/ 242143 h 1831995"/>
                <a:gd name="connsiteX15" fmla="*/ 1009453 w 1337256"/>
                <a:gd name="connsiteY15" fmla="*/ 296493 h 1831995"/>
                <a:gd name="connsiteX16" fmla="*/ 1043958 w 1337256"/>
                <a:gd name="connsiteY16" fmla="*/ 348252 h 1831995"/>
                <a:gd name="connsiteX17" fmla="*/ 1095717 w 1337256"/>
                <a:gd name="connsiteY17" fmla="*/ 365504 h 1831995"/>
                <a:gd name="connsiteX18" fmla="*/ 1147475 w 1337256"/>
                <a:gd name="connsiteY18" fmla="*/ 400010 h 1831995"/>
                <a:gd name="connsiteX19" fmla="*/ 1181981 w 1337256"/>
                <a:gd name="connsiteY19" fmla="*/ 451769 h 1831995"/>
                <a:gd name="connsiteX20" fmla="*/ 1233739 w 1337256"/>
                <a:gd name="connsiteY20" fmla="*/ 503527 h 1831995"/>
                <a:gd name="connsiteX21" fmla="*/ 1268245 w 1337256"/>
                <a:gd name="connsiteY21" fmla="*/ 607044 h 1831995"/>
                <a:gd name="connsiteX22" fmla="*/ 1285498 w 1337256"/>
                <a:gd name="connsiteY22" fmla="*/ 658802 h 1831995"/>
                <a:gd name="connsiteX23" fmla="*/ 1302751 w 1337256"/>
                <a:gd name="connsiteY23" fmla="*/ 986606 h 1831995"/>
                <a:gd name="connsiteX24" fmla="*/ 1320003 w 1337256"/>
                <a:gd name="connsiteY24" fmla="*/ 1072870 h 1831995"/>
                <a:gd name="connsiteX25" fmla="*/ 1337256 w 1337256"/>
                <a:gd name="connsiteY25" fmla="*/ 1366169 h 1831995"/>
                <a:gd name="connsiteX26" fmla="*/ 1320003 w 1337256"/>
                <a:gd name="connsiteY26" fmla="*/ 1831995 h 18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37256" h="1831995">
                  <a:moveTo>
                    <a:pt x="95053" y="417263"/>
                  </a:moveTo>
                  <a:cubicBezTo>
                    <a:pt x="83551" y="400010"/>
                    <a:pt x="73822" y="381433"/>
                    <a:pt x="60547" y="365504"/>
                  </a:cubicBezTo>
                  <a:cubicBezTo>
                    <a:pt x="44927" y="346760"/>
                    <a:pt x="12498" y="337861"/>
                    <a:pt x="8788" y="313746"/>
                  </a:cubicBezTo>
                  <a:cubicBezTo>
                    <a:pt x="0" y="256622"/>
                    <a:pt x="9044" y="196458"/>
                    <a:pt x="26041" y="141218"/>
                  </a:cubicBezTo>
                  <a:cubicBezTo>
                    <a:pt x="33217" y="117898"/>
                    <a:pt x="57945" y="103641"/>
                    <a:pt x="77800" y="89459"/>
                  </a:cubicBezTo>
                  <a:cubicBezTo>
                    <a:pt x="138853" y="45849"/>
                    <a:pt x="174823" y="50285"/>
                    <a:pt x="250328" y="37701"/>
                  </a:cubicBezTo>
                  <a:cubicBezTo>
                    <a:pt x="267581" y="26199"/>
                    <a:pt x="281413" y="4785"/>
                    <a:pt x="302087" y="3195"/>
                  </a:cubicBezTo>
                  <a:cubicBezTo>
                    <a:pt x="343620" y="0"/>
                    <a:pt x="538038" y="29508"/>
                    <a:pt x="595385" y="37701"/>
                  </a:cubicBezTo>
                  <a:cubicBezTo>
                    <a:pt x="618389" y="49203"/>
                    <a:pt x="639997" y="64073"/>
                    <a:pt x="664396" y="72206"/>
                  </a:cubicBezTo>
                  <a:cubicBezTo>
                    <a:pt x="692215" y="81479"/>
                    <a:pt x="724432" y="76345"/>
                    <a:pt x="750660" y="89459"/>
                  </a:cubicBezTo>
                  <a:cubicBezTo>
                    <a:pt x="772483" y="100371"/>
                    <a:pt x="783675" y="125598"/>
                    <a:pt x="802419" y="141218"/>
                  </a:cubicBezTo>
                  <a:cubicBezTo>
                    <a:pt x="818348" y="154492"/>
                    <a:pt x="838248" y="162449"/>
                    <a:pt x="854177" y="175723"/>
                  </a:cubicBezTo>
                  <a:cubicBezTo>
                    <a:pt x="983465" y="78653"/>
                    <a:pt x="886676" y="212502"/>
                    <a:pt x="905936" y="227482"/>
                  </a:cubicBezTo>
                  <a:cubicBezTo>
                    <a:pt x="916992" y="238552"/>
                    <a:pt x="988048" y="208103"/>
                    <a:pt x="920515" y="242143"/>
                  </a:cubicBezTo>
                  <a:cubicBezTo>
                    <a:pt x="925091" y="244586"/>
                    <a:pt x="918571" y="233085"/>
                    <a:pt x="933394" y="242143"/>
                  </a:cubicBezTo>
                  <a:cubicBezTo>
                    <a:pt x="948217" y="251201"/>
                    <a:pt x="991026" y="278808"/>
                    <a:pt x="1009453" y="296493"/>
                  </a:cubicBezTo>
                  <a:cubicBezTo>
                    <a:pt x="1020955" y="313746"/>
                    <a:pt x="1027766" y="335299"/>
                    <a:pt x="1043958" y="348252"/>
                  </a:cubicBezTo>
                  <a:cubicBezTo>
                    <a:pt x="1058159" y="359613"/>
                    <a:pt x="1079451" y="357371"/>
                    <a:pt x="1095717" y="365504"/>
                  </a:cubicBezTo>
                  <a:cubicBezTo>
                    <a:pt x="1114263" y="374777"/>
                    <a:pt x="1130222" y="388508"/>
                    <a:pt x="1147475" y="400010"/>
                  </a:cubicBezTo>
                  <a:cubicBezTo>
                    <a:pt x="1158977" y="417263"/>
                    <a:pt x="1168706" y="435840"/>
                    <a:pt x="1181981" y="451769"/>
                  </a:cubicBezTo>
                  <a:cubicBezTo>
                    <a:pt x="1197601" y="470513"/>
                    <a:pt x="1221890" y="482198"/>
                    <a:pt x="1233739" y="503527"/>
                  </a:cubicBezTo>
                  <a:cubicBezTo>
                    <a:pt x="1251403" y="535322"/>
                    <a:pt x="1256743" y="572538"/>
                    <a:pt x="1268245" y="607044"/>
                  </a:cubicBezTo>
                  <a:lnTo>
                    <a:pt x="1285498" y="658802"/>
                  </a:lnTo>
                  <a:cubicBezTo>
                    <a:pt x="1291249" y="768070"/>
                    <a:pt x="1293664" y="877565"/>
                    <a:pt x="1302751" y="986606"/>
                  </a:cubicBezTo>
                  <a:cubicBezTo>
                    <a:pt x="1305186" y="1015829"/>
                    <a:pt x="1317348" y="1043666"/>
                    <a:pt x="1320003" y="1072870"/>
                  </a:cubicBezTo>
                  <a:cubicBezTo>
                    <a:pt x="1328869" y="1170403"/>
                    <a:pt x="1331505" y="1268403"/>
                    <a:pt x="1337256" y="1366169"/>
                  </a:cubicBezTo>
                  <a:cubicBezTo>
                    <a:pt x="1331284" y="1521436"/>
                    <a:pt x="1320003" y="1676613"/>
                    <a:pt x="1320003" y="1831995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3"/>
            <p:cNvGrpSpPr/>
            <p:nvPr/>
          </p:nvGrpSpPr>
          <p:grpSpPr>
            <a:xfrm>
              <a:off x="1524000" y="838200"/>
              <a:ext cx="6422366" cy="4077032"/>
              <a:chOff x="1600200" y="897147"/>
              <a:chExt cx="6422366" cy="4077032"/>
            </a:xfrm>
          </p:grpSpPr>
          <p:sp>
            <p:nvSpPr>
              <p:cNvPr id="12" name="Freeform 3"/>
              <p:cNvSpPr/>
              <p:nvPr/>
            </p:nvSpPr>
            <p:spPr>
              <a:xfrm>
                <a:off x="1600200" y="1219200"/>
                <a:ext cx="3276600" cy="2688648"/>
              </a:xfrm>
              <a:custGeom>
                <a:avLst/>
                <a:gdLst>
                  <a:gd name="connsiteX0" fmla="*/ 1397479 w 2605177"/>
                  <a:gd name="connsiteY0" fmla="*/ 672860 h 2337840"/>
                  <a:gd name="connsiteX1" fmla="*/ 1259456 w 2605177"/>
                  <a:gd name="connsiteY1" fmla="*/ 379562 h 2337840"/>
                  <a:gd name="connsiteX2" fmla="*/ 1190445 w 2605177"/>
                  <a:gd name="connsiteY2" fmla="*/ 293298 h 2337840"/>
                  <a:gd name="connsiteX3" fmla="*/ 1086928 w 2605177"/>
                  <a:gd name="connsiteY3" fmla="*/ 207034 h 2337840"/>
                  <a:gd name="connsiteX4" fmla="*/ 1035169 w 2605177"/>
                  <a:gd name="connsiteY4" fmla="*/ 189781 h 2337840"/>
                  <a:gd name="connsiteX5" fmla="*/ 983411 w 2605177"/>
                  <a:gd name="connsiteY5" fmla="*/ 155275 h 2337840"/>
                  <a:gd name="connsiteX6" fmla="*/ 517585 w 2605177"/>
                  <a:gd name="connsiteY6" fmla="*/ 155275 h 2337840"/>
                  <a:gd name="connsiteX7" fmla="*/ 414068 w 2605177"/>
                  <a:gd name="connsiteY7" fmla="*/ 189781 h 2337840"/>
                  <a:gd name="connsiteX8" fmla="*/ 293298 w 2605177"/>
                  <a:gd name="connsiteY8" fmla="*/ 258792 h 2337840"/>
                  <a:gd name="connsiteX9" fmla="*/ 224286 w 2605177"/>
                  <a:gd name="connsiteY9" fmla="*/ 362309 h 2337840"/>
                  <a:gd name="connsiteX10" fmla="*/ 189781 w 2605177"/>
                  <a:gd name="connsiteY10" fmla="*/ 431320 h 2337840"/>
                  <a:gd name="connsiteX11" fmla="*/ 172528 w 2605177"/>
                  <a:gd name="connsiteY11" fmla="*/ 483079 h 2337840"/>
                  <a:gd name="connsiteX12" fmla="*/ 120769 w 2605177"/>
                  <a:gd name="connsiteY12" fmla="*/ 552090 h 2337840"/>
                  <a:gd name="connsiteX13" fmla="*/ 103517 w 2605177"/>
                  <a:gd name="connsiteY13" fmla="*/ 621101 h 2337840"/>
                  <a:gd name="connsiteX14" fmla="*/ 86264 w 2605177"/>
                  <a:gd name="connsiteY14" fmla="*/ 724618 h 2337840"/>
                  <a:gd name="connsiteX15" fmla="*/ 51758 w 2605177"/>
                  <a:gd name="connsiteY15" fmla="*/ 845388 h 2337840"/>
                  <a:gd name="connsiteX16" fmla="*/ 34505 w 2605177"/>
                  <a:gd name="connsiteY16" fmla="*/ 1000664 h 2337840"/>
                  <a:gd name="connsiteX17" fmla="*/ 17252 w 2605177"/>
                  <a:gd name="connsiteY17" fmla="*/ 1086928 h 2337840"/>
                  <a:gd name="connsiteX18" fmla="*/ 0 w 2605177"/>
                  <a:gd name="connsiteY18" fmla="*/ 1276709 h 2337840"/>
                  <a:gd name="connsiteX19" fmla="*/ 34505 w 2605177"/>
                  <a:gd name="connsiteY19" fmla="*/ 1518249 h 2337840"/>
                  <a:gd name="connsiteX20" fmla="*/ 51758 w 2605177"/>
                  <a:gd name="connsiteY20" fmla="*/ 1570007 h 2337840"/>
                  <a:gd name="connsiteX21" fmla="*/ 69011 w 2605177"/>
                  <a:gd name="connsiteY21" fmla="*/ 1639018 h 2337840"/>
                  <a:gd name="connsiteX22" fmla="*/ 86264 w 2605177"/>
                  <a:gd name="connsiteY22" fmla="*/ 1880558 h 2337840"/>
                  <a:gd name="connsiteX23" fmla="*/ 103517 w 2605177"/>
                  <a:gd name="connsiteY23" fmla="*/ 2035834 h 2337840"/>
                  <a:gd name="connsiteX24" fmla="*/ 155275 w 2605177"/>
                  <a:gd name="connsiteY24" fmla="*/ 2070339 h 2337840"/>
                  <a:gd name="connsiteX25" fmla="*/ 207034 w 2605177"/>
                  <a:gd name="connsiteY25" fmla="*/ 2122098 h 2337840"/>
                  <a:gd name="connsiteX26" fmla="*/ 327803 w 2605177"/>
                  <a:gd name="connsiteY26" fmla="*/ 2242867 h 2337840"/>
                  <a:gd name="connsiteX27" fmla="*/ 396815 w 2605177"/>
                  <a:gd name="connsiteY27" fmla="*/ 2260120 h 2337840"/>
                  <a:gd name="connsiteX28" fmla="*/ 828135 w 2605177"/>
                  <a:gd name="connsiteY28" fmla="*/ 2242867 h 2337840"/>
                  <a:gd name="connsiteX29" fmla="*/ 914400 w 2605177"/>
                  <a:gd name="connsiteY29" fmla="*/ 2208362 h 2337840"/>
                  <a:gd name="connsiteX30" fmla="*/ 1017917 w 2605177"/>
                  <a:gd name="connsiteY30" fmla="*/ 2156603 h 2337840"/>
                  <a:gd name="connsiteX31" fmla="*/ 1069675 w 2605177"/>
                  <a:gd name="connsiteY31" fmla="*/ 2070339 h 2337840"/>
                  <a:gd name="connsiteX32" fmla="*/ 1104181 w 2605177"/>
                  <a:gd name="connsiteY32" fmla="*/ 2018581 h 2337840"/>
                  <a:gd name="connsiteX33" fmla="*/ 1138686 w 2605177"/>
                  <a:gd name="connsiteY33" fmla="*/ 1863305 h 2337840"/>
                  <a:gd name="connsiteX34" fmla="*/ 1155939 w 2605177"/>
                  <a:gd name="connsiteY34" fmla="*/ 1811547 h 2337840"/>
                  <a:gd name="connsiteX35" fmla="*/ 1173192 w 2605177"/>
                  <a:gd name="connsiteY35" fmla="*/ 1742535 h 2337840"/>
                  <a:gd name="connsiteX36" fmla="*/ 1207698 w 2605177"/>
                  <a:gd name="connsiteY36" fmla="*/ 1690777 h 2337840"/>
                  <a:gd name="connsiteX37" fmla="*/ 1224951 w 2605177"/>
                  <a:gd name="connsiteY37" fmla="*/ 1639018 h 2337840"/>
                  <a:gd name="connsiteX38" fmla="*/ 1276709 w 2605177"/>
                  <a:gd name="connsiteY38" fmla="*/ 1500996 h 2337840"/>
                  <a:gd name="connsiteX39" fmla="*/ 1328468 w 2605177"/>
                  <a:gd name="connsiteY39" fmla="*/ 1466490 h 2337840"/>
                  <a:gd name="connsiteX40" fmla="*/ 1362973 w 2605177"/>
                  <a:gd name="connsiteY40" fmla="*/ 1535501 h 2337840"/>
                  <a:gd name="connsiteX41" fmla="*/ 1380226 w 2605177"/>
                  <a:gd name="connsiteY41" fmla="*/ 2104845 h 2337840"/>
                  <a:gd name="connsiteX42" fmla="*/ 1932317 w 2605177"/>
                  <a:gd name="connsiteY42" fmla="*/ 2225615 h 2337840"/>
                  <a:gd name="connsiteX43" fmla="*/ 2225615 w 2605177"/>
                  <a:gd name="connsiteY43" fmla="*/ 2191109 h 2337840"/>
                  <a:gd name="connsiteX44" fmla="*/ 2277373 w 2605177"/>
                  <a:gd name="connsiteY44" fmla="*/ 2156603 h 2337840"/>
                  <a:gd name="connsiteX45" fmla="*/ 2363637 w 2605177"/>
                  <a:gd name="connsiteY45" fmla="*/ 2070339 h 2337840"/>
                  <a:gd name="connsiteX46" fmla="*/ 2484407 w 2605177"/>
                  <a:gd name="connsiteY46" fmla="*/ 1949569 h 2337840"/>
                  <a:gd name="connsiteX47" fmla="*/ 2501660 w 2605177"/>
                  <a:gd name="connsiteY47" fmla="*/ 1863305 h 2337840"/>
                  <a:gd name="connsiteX48" fmla="*/ 2536166 w 2605177"/>
                  <a:gd name="connsiteY48" fmla="*/ 1759788 h 2337840"/>
                  <a:gd name="connsiteX49" fmla="*/ 2553418 w 2605177"/>
                  <a:gd name="connsiteY49" fmla="*/ 1656271 h 2337840"/>
                  <a:gd name="connsiteX50" fmla="*/ 2587924 w 2605177"/>
                  <a:gd name="connsiteY50" fmla="*/ 1000664 h 2337840"/>
                  <a:gd name="connsiteX51" fmla="*/ 2605177 w 2605177"/>
                  <a:gd name="connsiteY51" fmla="*/ 810883 h 2337840"/>
                  <a:gd name="connsiteX52" fmla="*/ 2570671 w 2605177"/>
                  <a:gd name="connsiteY52" fmla="*/ 569343 h 2337840"/>
                  <a:gd name="connsiteX53" fmla="*/ 2536166 w 2605177"/>
                  <a:gd name="connsiteY53" fmla="*/ 517584 h 2337840"/>
                  <a:gd name="connsiteX54" fmla="*/ 2449902 w 2605177"/>
                  <a:gd name="connsiteY54" fmla="*/ 379562 h 2337840"/>
                  <a:gd name="connsiteX55" fmla="*/ 2346385 w 2605177"/>
                  <a:gd name="connsiteY55" fmla="*/ 224286 h 2337840"/>
                  <a:gd name="connsiteX56" fmla="*/ 2311879 w 2605177"/>
                  <a:gd name="connsiteY56" fmla="*/ 172528 h 2337840"/>
                  <a:gd name="connsiteX57" fmla="*/ 2294626 w 2605177"/>
                  <a:gd name="connsiteY57" fmla="*/ 103517 h 2337840"/>
                  <a:gd name="connsiteX58" fmla="*/ 2087592 w 2605177"/>
                  <a:gd name="connsiteY58" fmla="*/ 0 h 2337840"/>
                  <a:gd name="connsiteX59" fmla="*/ 1880558 w 2605177"/>
                  <a:gd name="connsiteY59" fmla="*/ 17252 h 2337840"/>
                  <a:gd name="connsiteX60" fmla="*/ 1777041 w 2605177"/>
                  <a:gd name="connsiteY60" fmla="*/ 51758 h 2337840"/>
                  <a:gd name="connsiteX61" fmla="*/ 1708030 w 2605177"/>
                  <a:gd name="connsiteY61" fmla="*/ 172528 h 2337840"/>
                  <a:gd name="connsiteX62" fmla="*/ 1656271 w 2605177"/>
                  <a:gd name="connsiteY62" fmla="*/ 207034 h 2337840"/>
                  <a:gd name="connsiteX63" fmla="*/ 1639018 w 2605177"/>
                  <a:gd name="connsiteY63" fmla="*/ 258792 h 2337840"/>
                  <a:gd name="connsiteX64" fmla="*/ 1535502 w 2605177"/>
                  <a:gd name="connsiteY64" fmla="*/ 362309 h 2337840"/>
                  <a:gd name="connsiteX65" fmla="*/ 1500996 w 2605177"/>
                  <a:gd name="connsiteY65" fmla="*/ 414067 h 2337840"/>
                  <a:gd name="connsiteX66" fmla="*/ 1466490 w 2605177"/>
                  <a:gd name="connsiteY66" fmla="*/ 517584 h 2337840"/>
                  <a:gd name="connsiteX67" fmla="*/ 1414732 w 2605177"/>
                  <a:gd name="connsiteY67" fmla="*/ 638354 h 2337840"/>
                  <a:gd name="connsiteX68" fmla="*/ 1397479 w 2605177"/>
                  <a:gd name="connsiteY68" fmla="*/ 1035169 h 2337840"/>
                  <a:gd name="connsiteX69" fmla="*/ 1380226 w 2605177"/>
                  <a:gd name="connsiteY69" fmla="*/ 1138686 h 2337840"/>
                  <a:gd name="connsiteX70" fmla="*/ 1362973 w 2605177"/>
                  <a:gd name="connsiteY70" fmla="*/ 1276709 h 2337840"/>
                  <a:gd name="connsiteX71" fmla="*/ 1345720 w 2605177"/>
                  <a:gd name="connsiteY71" fmla="*/ 1276709 h 233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5177" h="2337840">
                    <a:moveTo>
                      <a:pt x="1397479" y="672860"/>
                    </a:moveTo>
                    <a:cubicBezTo>
                      <a:pt x="1357341" y="552445"/>
                      <a:pt x="1360738" y="554503"/>
                      <a:pt x="1259456" y="379562"/>
                    </a:cubicBezTo>
                    <a:cubicBezTo>
                      <a:pt x="1241006" y="347694"/>
                      <a:pt x="1214694" y="321011"/>
                      <a:pt x="1190445" y="293298"/>
                    </a:cubicBezTo>
                    <a:cubicBezTo>
                      <a:pt x="1160768" y="259381"/>
                      <a:pt x="1127762" y="227451"/>
                      <a:pt x="1086928" y="207034"/>
                    </a:cubicBezTo>
                    <a:cubicBezTo>
                      <a:pt x="1070662" y="198901"/>
                      <a:pt x="1052422" y="195532"/>
                      <a:pt x="1035169" y="189781"/>
                    </a:cubicBezTo>
                    <a:cubicBezTo>
                      <a:pt x="1017916" y="178279"/>
                      <a:pt x="1001957" y="164548"/>
                      <a:pt x="983411" y="155275"/>
                    </a:cubicBezTo>
                    <a:cubicBezTo>
                      <a:pt x="856850" y="91994"/>
                      <a:pt x="522543" y="155068"/>
                      <a:pt x="517585" y="155275"/>
                    </a:cubicBezTo>
                    <a:cubicBezTo>
                      <a:pt x="483079" y="166777"/>
                      <a:pt x="447839" y="176273"/>
                      <a:pt x="414068" y="189781"/>
                    </a:cubicBezTo>
                    <a:cubicBezTo>
                      <a:pt x="359338" y="211673"/>
                      <a:pt x="339988" y="227665"/>
                      <a:pt x="293298" y="258792"/>
                    </a:cubicBezTo>
                    <a:cubicBezTo>
                      <a:pt x="270294" y="293298"/>
                      <a:pt x="242832" y="325216"/>
                      <a:pt x="224286" y="362309"/>
                    </a:cubicBezTo>
                    <a:cubicBezTo>
                      <a:pt x="212784" y="385313"/>
                      <a:pt x="199912" y="407681"/>
                      <a:pt x="189781" y="431320"/>
                    </a:cubicBezTo>
                    <a:cubicBezTo>
                      <a:pt x="182617" y="448036"/>
                      <a:pt x="181551" y="467289"/>
                      <a:pt x="172528" y="483079"/>
                    </a:cubicBezTo>
                    <a:cubicBezTo>
                      <a:pt x="158262" y="508045"/>
                      <a:pt x="138022" y="529086"/>
                      <a:pt x="120769" y="552090"/>
                    </a:cubicBezTo>
                    <a:cubicBezTo>
                      <a:pt x="115018" y="575094"/>
                      <a:pt x="108167" y="597850"/>
                      <a:pt x="103517" y="621101"/>
                    </a:cubicBezTo>
                    <a:cubicBezTo>
                      <a:pt x="96657" y="655403"/>
                      <a:pt x="94130" y="690532"/>
                      <a:pt x="86264" y="724618"/>
                    </a:cubicBezTo>
                    <a:cubicBezTo>
                      <a:pt x="76850" y="765413"/>
                      <a:pt x="63260" y="805131"/>
                      <a:pt x="51758" y="845388"/>
                    </a:cubicBezTo>
                    <a:cubicBezTo>
                      <a:pt x="46007" y="897147"/>
                      <a:pt x="41870" y="949110"/>
                      <a:pt x="34505" y="1000664"/>
                    </a:cubicBezTo>
                    <a:cubicBezTo>
                      <a:pt x="30358" y="1029693"/>
                      <a:pt x="20889" y="1057830"/>
                      <a:pt x="17252" y="1086928"/>
                    </a:cubicBezTo>
                    <a:cubicBezTo>
                      <a:pt x="9373" y="1149959"/>
                      <a:pt x="5751" y="1213449"/>
                      <a:pt x="0" y="1276709"/>
                    </a:cubicBezTo>
                    <a:cubicBezTo>
                      <a:pt x="11502" y="1357222"/>
                      <a:pt x="20371" y="1438156"/>
                      <a:pt x="34505" y="1518249"/>
                    </a:cubicBezTo>
                    <a:cubicBezTo>
                      <a:pt x="37665" y="1536158"/>
                      <a:pt x="46762" y="1552521"/>
                      <a:pt x="51758" y="1570007"/>
                    </a:cubicBezTo>
                    <a:cubicBezTo>
                      <a:pt x="58272" y="1592806"/>
                      <a:pt x="63260" y="1616014"/>
                      <a:pt x="69011" y="1639018"/>
                    </a:cubicBezTo>
                    <a:cubicBezTo>
                      <a:pt x="74762" y="1719531"/>
                      <a:pt x="79271" y="1800143"/>
                      <a:pt x="86264" y="1880558"/>
                    </a:cubicBezTo>
                    <a:cubicBezTo>
                      <a:pt x="90775" y="1932439"/>
                      <a:pt x="85720" y="1986892"/>
                      <a:pt x="103517" y="2035834"/>
                    </a:cubicBezTo>
                    <a:cubicBezTo>
                      <a:pt x="110603" y="2055321"/>
                      <a:pt x="139346" y="2057065"/>
                      <a:pt x="155275" y="2070339"/>
                    </a:cubicBezTo>
                    <a:cubicBezTo>
                      <a:pt x="174019" y="2085959"/>
                      <a:pt x="192054" y="2102838"/>
                      <a:pt x="207034" y="2122098"/>
                    </a:cubicBezTo>
                    <a:cubicBezTo>
                      <a:pt x="293192" y="2232872"/>
                      <a:pt x="233607" y="2215954"/>
                      <a:pt x="327803" y="2242867"/>
                    </a:cubicBezTo>
                    <a:cubicBezTo>
                      <a:pt x="350603" y="2249381"/>
                      <a:pt x="373811" y="2254369"/>
                      <a:pt x="396815" y="2260120"/>
                    </a:cubicBezTo>
                    <a:cubicBezTo>
                      <a:pt x="540588" y="2254369"/>
                      <a:pt x="684961" y="2257184"/>
                      <a:pt x="828135" y="2242867"/>
                    </a:cubicBezTo>
                    <a:cubicBezTo>
                      <a:pt x="858951" y="2239785"/>
                      <a:pt x="885402" y="2219236"/>
                      <a:pt x="914400" y="2208362"/>
                    </a:cubicBezTo>
                    <a:cubicBezTo>
                      <a:pt x="996031" y="2177751"/>
                      <a:pt x="939395" y="2208951"/>
                      <a:pt x="1017917" y="2156603"/>
                    </a:cubicBezTo>
                    <a:cubicBezTo>
                      <a:pt x="1035170" y="2127848"/>
                      <a:pt x="1051902" y="2098775"/>
                      <a:pt x="1069675" y="2070339"/>
                    </a:cubicBezTo>
                    <a:cubicBezTo>
                      <a:pt x="1080665" y="2052756"/>
                      <a:pt x="1096013" y="2037640"/>
                      <a:pt x="1104181" y="2018581"/>
                    </a:cubicBezTo>
                    <a:cubicBezTo>
                      <a:pt x="1114809" y="1993781"/>
                      <a:pt x="1133772" y="1882962"/>
                      <a:pt x="1138686" y="1863305"/>
                    </a:cubicBezTo>
                    <a:cubicBezTo>
                      <a:pt x="1143097" y="1845662"/>
                      <a:pt x="1150943" y="1829033"/>
                      <a:pt x="1155939" y="1811547"/>
                    </a:cubicBezTo>
                    <a:cubicBezTo>
                      <a:pt x="1162453" y="1788747"/>
                      <a:pt x="1163851" y="1764330"/>
                      <a:pt x="1173192" y="1742535"/>
                    </a:cubicBezTo>
                    <a:cubicBezTo>
                      <a:pt x="1181360" y="1723476"/>
                      <a:pt x="1196196" y="1708030"/>
                      <a:pt x="1207698" y="1690777"/>
                    </a:cubicBezTo>
                    <a:cubicBezTo>
                      <a:pt x="1213449" y="1673524"/>
                      <a:pt x="1220540" y="1656661"/>
                      <a:pt x="1224951" y="1639018"/>
                    </a:cubicBezTo>
                    <a:cubicBezTo>
                      <a:pt x="1241410" y="1573181"/>
                      <a:pt x="1229373" y="1548332"/>
                      <a:pt x="1276709" y="1500996"/>
                    </a:cubicBezTo>
                    <a:cubicBezTo>
                      <a:pt x="1291371" y="1486334"/>
                      <a:pt x="1311215" y="1477992"/>
                      <a:pt x="1328468" y="1466490"/>
                    </a:cubicBezTo>
                    <a:cubicBezTo>
                      <a:pt x="1339970" y="1489494"/>
                      <a:pt x="1360895" y="1509866"/>
                      <a:pt x="1362973" y="1535501"/>
                    </a:cubicBezTo>
                    <a:cubicBezTo>
                      <a:pt x="1378317" y="1724748"/>
                      <a:pt x="1356082" y="1916518"/>
                      <a:pt x="1380226" y="2104845"/>
                    </a:cubicBezTo>
                    <a:cubicBezTo>
                      <a:pt x="1410097" y="2337840"/>
                      <a:pt x="1907136" y="2224716"/>
                      <a:pt x="1932317" y="2225615"/>
                    </a:cubicBezTo>
                    <a:cubicBezTo>
                      <a:pt x="1970479" y="2222889"/>
                      <a:pt x="2147189" y="2230322"/>
                      <a:pt x="2225615" y="2191109"/>
                    </a:cubicBezTo>
                    <a:cubicBezTo>
                      <a:pt x="2244161" y="2181836"/>
                      <a:pt x="2260120" y="2168105"/>
                      <a:pt x="2277373" y="2156603"/>
                    </a:cubicBezTo>
                    <a:cubicBezTo>
                      <a:pt x="2350219" y="2047336"/>
                      <a:pt x="2267788" y="2156603"/>
                      <a:pt x="2363637" y="2070339"/>
                    </a:cubicBezTo>
                    <a:cubicBezTo>
                      <a:pt x="2405954" y="2032254"/>
                      <a:pt x="2484407" y="1949569"/>
                      <a:pt x="2484407" y="1949569"/>
                    </a:cubicBezTo>
                    <a:cubicBezTo>
                      <a:pt x="2490158" y="1920814"/>
                      <a:pt x="2493944" y="1891596"/>
                      <a:pt x="2501660" y="1863305"/>
                    </a:cubicBezTo>
                    <a:cubicBezTo>
                      <a:pt x="2511230" y="1828214"/>
                      <a:pt x="2536166" y="1759788"/>
                      <a:pt x="2536166" y="1759788"/>
                    </a:cubicBezTo>
                    <a:cubicBezTo>
                      <a:pt x="2541917" y="1725282"/>
                      <a:pt x="2549937" y="1691079"/>
                      <a:pt x="2553418" y="1656271"/>
                    </a:cubicBezTo>
                    <a:cubicBezTo>
                      <a:pt x="2576502" y="1425425"/>
                      <a:pt x="2574175" y="1241261"/>
                      <a:pt x="2587924" y="1000664"/>
                    </a:cubicBezTo>
                    <a:cubicBezTo>
                      <a:pt x="2591548" y="937246"/>
                      <a:pt x="2599426" y="874143"/>
                      <a:pt x="2605177" y="810883"/>
                    </a:cubicBezTo>
                    <a:cubicBezTo>
                      <a:pt x="2602134" y="780452"/>
                      <a:pt x="2595144" y="626448"/>
                      <a:pt x="2570671" y="569343"/>
                    </a:cubicBezTo>
                    <a:cubicBezTo>
                      <a:pt x="2562503" y="550284"/>
                      <a:pt x="2544587" y="536532"/>
                      <a:pt x="2536166" y="517584"/>
                    </a:cubicBezTo>
                    <a:cubicBezTo>
                      <a:pt x="2475654" y="381430"/>
                      <a:pt x="2543011" y="441634"/>
                      <a:pt x="2449902" y="379562"/>
                    </a:cubicBezTo>
                    <a:lnTo>
                      <a:pt x="2346385" y="224286"/>
                    </a:lnTo>
                    <a:lnTo>
                      <a:pt x="2311879" y="172528"/>
                    </a:lnTo>
                    <a:cubicBezTo>
                      <a:pt x="2306128" y="149524"/>
                      <a:pt x="2307193" y="123624"/>
                      <a:pt x="2294626" y="103517"/>
                    </a:cubicBezTo>
                    <a:cubicBezTo>
                      <a:pt x="2237656" y="12365"/>
                      <a:pt x="2190741" y="25787"/>
                      <a:pt x="2087592" y="0"/>
                    </a:cubicBezTo>
                    <a:cubicBezTo>
                      <a:pt x="2018581" y="5751"/>
                      <a:pt x="1948866" y="5867"/>
                      <a:pt x="1880558" y="17252"/>
                    </a:cubicBezTo>
                    <a:cubicBezTo>
                      <a:pt x="1844681" y="23231"/>
                      <a:pt x="1777041" y="51758"/>
                      <a:pt x="1777041" y="51758"/>
                    </a:cubicBezTo>
                    <a:cubicBezTo>
                      <a:pt x="1757301" y="110977"/>
                      <a:pt x="1760255" y="120303"/>
                      <a:pt x="1708030" y="172528"/>
                    </a:cubicBezTo>
                    <a:cubicBezTo>
                      <a:pt x="1693368" y="187190"/>
                      <a:pt x="1673524" y="195532"/>
                      <a:pt x="1656271" y="207034"/>
                    </a:cubicBezTo>
                    <a:cubicBezTo>
                      <a:pt x="1650520" y="224287"/>
                      <a:pt x="1650183" y="244437"/>
                      <a:pt x="1639018" y="258792"/>
                    </a:cubicBezTo>
                    <a:cubicBezTo>
                      <a:pt x="1609059" y="297311"/>
                      <a:pt x="1562571" y="321707"/>
                      <a:pt x="1535502" y="362309"/>
                    </a:cubicBezTo>
                    <a:lnTo>
                      <a:pt x="1500996" y="414067"/>
                    </a:lnTo>
                    <a:cubicBezTo>
                      <a:pt x="1489494" y="448573"/>
                      <a:pt x="1482756" y="485052"/>
                      <a:pt x="1466490" y="517584"/>
                    </a:cubicBezTo>
                    <a:cubicBezTo>
                      <a:pt x="1423852" y="602862"/>
                      <a:pt x="1440118" y="562197"/>
                      <a:pt x="1414732" y="638354"/>
                    </a:cubicBezTo>
                    <a:cubicBezTo>
                      <a:pt x="1408981" y="770626"/>
                      <a:pt x="1406588" y="903086"/>
                      <a:pt x="1397479" y="1035169"/>
                    </a:cubicBezTo>
                    <a:cubicBezTo>
                      <a:pt x="1395072" y="1070068"/>
                      <a:pt x="1385173" y="1104056"/>
                      <a:pt x="1380226" y="1138686"/>
                    </a:cubicBezTo>
                    <a:cubicBezTo>
                      <a:pt x="1373669" y="1184586"/>
                      <a:pt x="1374218" y="1231728"/>
                      <a:pt x="1362973" y="1276709"/>
                    </a:cubicBezTo>
                    <a:cubicBezTo>
                      <a:pt x="1361578" y="1282288"/>
                      <a:pt x="1351471" y="1276709"/>
                      <a:pt x="1345720" y="1276709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21217213">
                <a:off x="1959395" y="1690777"/>
                <a:ext cx="2661926" cy="1747276"/>
              </a:xfrm>
              <a:custGeom>
                <a:avLst/>
                <a:gdLst>
                  <a:gd name="connsiteX0" fmla="*/ 1094356 w 2661926"/>
                  <a:gd name="connsiteY0" fmla="*/ 1138687 h 1747276"/>
                  <a:gd name="connsiteX1" fmla="*/ 939080 w 2661926"/>
                  <a:gd name="connsiteY1" fmla="*/ 1311215 h 1747276"/>
                  <a:gd name="connsiteX2" fmla="*/ 887322 w 2661926"/>
                  <a:gd name="connsiteY2" fmla="*/ 1328468 h 1747276"/>
                  <a:gd name="connsiteX3" fmla="*/ 783805 w 2661926"/>
                  <a:gd name="connsiteY3" fmla="*/ 1431985 h 1747276"/>
                  <a:gd name="connsiteX4" fmla="*/ 749299 w 2661926"/>
                  <a:gd name="connsiteY4" fmla="*/ 1500997 h 1747276"/>
                  <a:gd name="connsiteX5" fmla="*/ 628530 w 2661926"/>
                  <a:gd name="connsiteY5" fmla="*/ 1570008 h 1747276"/>
                  <a:gd name="connsiteX6" fmla="*/ 576771 w 2661926"/>
                  <a:gd name="connsiteY6" fmla="*/ 1621766 h 1747276"/>
                  <a:gd name="connsiteX7" fmla="*/ 283473 w 2661926"/>
                  <a:gd name="connsiteY7" fmla="*/ 1621766 h 1747276"/>
                  <a:gd name="connsiteX8" fmla="*/ 214462 w 2661926"/>
                  <a:gd name="connsiteY8" fmla="*/ 1500997 h 1747276"/>
                  <a:gd name="connsiteX9" fmla="*/ 197209 w 2661926"/>
                  <a:gd name="connsiteY9" fmla="*/ 1449238 h 1747276"/>
                  <a:gd name="connsiteX10" fmla="*/ 128197 w 2661926"/>
                  <a:gd name="connsiteY10" fmla="*/ 1345721 h 1747276"/>
                  <a:gd name="connsiteX11" fmla="*/ 59186 w 2661926"/>
                  <a:gd name="connsiteY11" fmla="*/ 1242204 h 1747276"/>
                  <a:gd name="connsiteX12" fmla="*/ 24680 w 2661926"/>
                  <a:gd name="connsiteY12" fmla="*/ 1190446 h 1747276"/>
                  <a:gd name="connsiteX13" fmla="*/ 24680 w 2661926"/>
                  <a:gd name="connsiteY13" fmla="*/ 1052423 h 1747276"/>
                  <a:gd name="connsiteX14" fmla="*/ 41933 w 2661926"/>
                  <a:gd name="connsiteY14" fmla="*/ 1000665 h 1747276"/>
                  <a:gd name="connsiteX15" fmla="*/ 145450 w 2661926"/>
                  <a:gd name="connsiteY15" fmla="*/ 931653 h 1747276"/>
                  <a:gd name="connsiteX16" fmla="*/ 197209 w 2661926"/>
                  <a:gd name="connsiteY16" fmla="*/ 879895 h 1747276"/>
                  <a:gd name="connsiteX17" fmla="*/ 266220 w 2661926"/>
                  <a:gd name="connsiteY17" fmla="*/ 845389 h 1747276"/>
                  <a:gd name="connsiteX18" fmla="*/ 317979 w 2661926"/>
                  <a:gd name="connsiteY18" fmla="*/ 810883 h 1747276"/>
                  <a:gd name="connsiteX19" fmla="*/ 352484 w 2661926"/>
                  <a:gd name="connsiteY19" fmla="*/ 759125 h 1747276"/>
                  <a:gd name="connsiteX20" fmla="*/ 352484 w 2661926"/>
                  <a:gd name="connsiteY20" fmla="*/ 621102 h 1747276"/>
                  <a:gd name="connsiteX21" fmla="*/ 248967 w 2661926"/>
                  <a:gd name="connsiteY21" fmla="*/ 552091 h 1747276"/>
                  <a:gd name="connsiteX22" fmla="*/ 214462 w 2661926"/>
                  <a:gd name="connsiteY22" fmla="*/ 500332 h 1747276"/>
                  <a:gd name="connsiteX23" fmla="*/ 162703 w 2661926"/>
                  <a:gd name="connsiteY23" fmla="*/ 448574 h 1747276"/>
                  <a:gd name="connsiteX24" fmla="*/ 128197 w 2661926"/>
                  <a:gd name="connsiteY24" fmla="*/ 345057 h 1747276"/>
                  <a:gd name="connsiteX25" fmla="*/ 145450 w 2661926"/>
                  <a:gd name="connsiteY25" fmla="*/ 172529 h 1747276"/>
                  <a:gd name="connsiteX26" fmla="*/ 214462 w 2661926"/>
                  <a:gd name="connsiteY26" fmla="*/ 120770 h 1747276"/>
                  <a:gd name="connsiteX27" fmla="*/ 300726 w 2661926"/>
                  <a:gd name="connsiteY27" fmla="*/ 17253 h 1747276"/>
                  <a:gd name="connsiteX28" fmla="*/ 369737 w 2661926"/>
                  <a:gd name="connsiteY28" fmla="*/ 0 h 1747276"/>
                  <a:gd name="connsiteX29" fmla="*/ 680288 w 2661926"/>
                  <a:gd name="connsiteY29" fmla="*/ 17253 h 1747276"/>
                  <a:gd name="connsiteX30" fmla="*/ 732047 w 2661926"/>
                  <a:gd name="connsiteY30" fmla="*/ 51759 h 1747276"/>
                  <a:gd name="connsiteX31" fmla="*/ 852816 w 2661926"/>
                  <a:gd name="connsiteY31" fmla="*/ 138023 h 1747276"/>
                  <a:gd name="connsiteX32" fmla="*/ 921828 w 2661926"/>
                  <a:gd name="connsiteY32" fmla="*/ 241540 h 1747276"/>
                  <a:gd name="connsiteX33" fmla="*/ 939080 w 2661926"/>
                  <a:gd name="connsiteY33" fmla="*/ 293298 h 1747276"/>
                  <a:gd name="connsiteX34" fmla="*/ 956333 w 2661926"/>
                  <a:gd name="connsiteY34" fmla="*/ 379563 h 1747276"/>
                  <a:gd name="connsiteX35" fmla="*/ 1042597 w 2661926"/>
                  <a:gd name="connsiteY35" fmla="*/ 483080 h 1747276"/>
                  <a:gd name="connsiteX36" fmla="*/ 1077103 w 2661926"/>
                  <a:gd name="connsiteY36" fmla="*/ 586597 h 1747276"/>
                  <a:gd name="connsiteX37" fmla="*/ 1094356 w 2661926"/>
                  <a:gd name="connsiteY37" fmla="*/ 707366 h 1747276"/>
                  <a:gd name="connsiteX38" fmla="*/ 1266884 w 2661926"/>
                  <a:gd name="connsiteY38" fmla="*/ 724619 h 1747276"/>
                  <a:gd name="connsiteX39" fmla="*/ 1301390 w 2661926"/>
                  <a:gd name="connsiteY39" fmla="*/ 776378 h 1747276"/>
                  <a:gd name="connsiteX40" fmla="*/ 1353148 w 2661926"/>
                  <a:gd name="connsiteY40" fmla="*/ 828136 h 1747276"/>
                  <a:gd name="connsiteX41" fmla="*/ 1404907 w 2661926"/>
                  <a:gd name="connsiteY41" fmla="*/ 845389 h 1747276"/>
                  <a:gd name="connsiteX42" fmla="*/ 1560182 w 2661926"/>
                  <a:gd name="connsiteY42" fmla="*/ 862642 h 1747276"/>
                  <a:gd name="connsiteX43" fmla="*/ 1698205 w 2661926"/>
                  <a:gd name="connsiteY43" fmla="*/ 828136 h 1747276"/>
                  <a:gd name="connsiteX44" fmla="*/ 1749963 w 2661926"/>
                  <a:gd name="connsiteY44" fmla="*/ 810883 h 1747276"/>
                  <a:gd name="connsiteX45" fmla="*/ 1905239 w 2661926"/>
                  <a:gd name="connsiteY45" fmla="*/ 672861 h 1747276"/>
                  <a:gd name="connsiteX46" fmla="*/ 2008756 w 2661926"/>
                  <a:gd name="connsiteY46" fmla="*/ 603849 h 1747276"/>
                  <a:gd name="connsiteX47" fmla="*/ 2060514 w 2661926"/>
                  <a:gd name="connsiteY47" fmla="*/ 569344 h 1747276"/>
                  <a:gd name="connsiteX48" fmla="*/ 2112273 w 2661926"/>
                  <a:gd name="connsiteY48" fmla="*/ 552091 h 1747276"/>
                  <a:gd name="connsiteX49" fmla="*/ 2233043 w 2661926"/>
                  <a:gd name="connsiteY49" fmla="*/ 448574 h 1747276"/>
                  <a:gd name="connsiteX50" fmla="*/ 2353813 w 2661926"/>
                  <a:gd name="connsiteY50" fmla="*/ 362310 h 1747276"/>
                  <a:gd name="connsiteX51" fmla="*/ 2491835 w 2661926"/>
                  <a:gd name="connsiteY51" fmla="*/ 379563 h 1747276"/>
                  <a:gd name="connsiteX52" fmla="*/ 2526341 w 2661926"/>
                  <a:gd name="connsiteY52" fmla="*/ 431321 h 1747276"/>
                  <a:gd name="connsiteX53" fmla="*/ 2578099 w 2661926"/>
                  <a:gd name="connsiteY53" fmla="*/ 534838 h 1747276"/>
                  <a:gd name="connsiteX54" fmla="*/ 2578099 w 2661926"/>
                  <a:gd name="connsiteY54" fmla="*/ 1466491 h 1747276"/>
                  <a:gd name="connsiteX55" fmla="*/ 2526341 w 2661926"/>
                  <a:gd name="connsiteY55" fmla="*/ 1500997 h 1747276"/>
                  <a:gd name="connsiteX56" fmla="*/ 2491835 w 2661926"/>
                  <a:gd name="connsiteY56" fmla="*/ 1552755 h 1747276"/>
                  <a:gd name="connsiteX57" fmla="*/ 2302054 w 2661926"/>
                  <a:gd name="connsiteY57" fmla="*/ 1690778 h 1747276"/>
                  <a:gd name="connsiteX58" fmla="*/ 2215790 w 2661926"/>
                  <a:gd name="connsiteY58" fmla="*/ 1708031 h 1747276"/>
                  <a:gd name="connsiteX59" fmla="*/ 2164031 w 2661926"/>
                  <a:gd name="connsiteY59" fmla="*/ 1742536 h 1747276"/>
                  <a:gd name="connsiteX60" fmla="*/ 1922492 w 2661926"/>
                  <a:gd name="connsiteY60" fmla="*/ 1725283 h 1747276"/>
                  <a:gd name="connsiteX61" fmla="*/ 1732711 w 2661926"/>
                  <a:gd name="connsiteY61" fmla="*/ 1587261 h 1747276"/>
                  <a:gd name="connsiteX62" fmla="*/ 1663699 w 2661926"/>
                  <a:gd name="connsiteY62" fmla="*/ 1535502 h 1747276"/>
                  <a:gd name="connsiteX63" fmla="*/ 1560182 w 2661926"/>
                  <a:gd name="connsiteY63" fmla="*/ 1431985 h 1747276"/>
                  <a:gd name="connsiteX64" fmla="*/ 1491171 w 2661926"/>
                  <a:gd name="connsiteY64" fmla="*/ 1293963 h 1747276"/>
                  <a:gd name="connsiteX65" fmla="*/ 1370401 w 2661926"/>
                  <a:gd name="connsiteY65" fmla="*/ 1138687 h 1747276"/>
                  <a:gd name="connsiteX66" fmla="*/ 1318643 w 2661926"/>
                  <a:gd name="connsiteY66" fmla="*/ 1121434 h 1747276"/>
                  <a:gd name="connsiteX67" fmla="*/ 1111609 w 2661926"/>
                  <a:gd name="connsiteY67" fmla="*/ 1138687 h 1747276"/>
                  <a:gd name="connsiteX68" fmla="*/ 1094356 w 2661926"/>
                  <a:gd name="connsiteY68" fmla="*/ 1190446 h 1747276"/>
                  <a:gd name="connsiteX69" fmla="*/ 1042597 w 2661926"/>
                  <a:gd name="connsiteY69" fmla="*/ 1207698 h 174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661926" h="1747276">
                    <a:moveTo>
                      <a:pt x="1094356" y="1138687"/>
                    </a:moveTo>
                    <a:cubicBezTo>
                      <a:pt x="1042363" y="1216676"/>
                      <a:pt x="1035819" y="1233824"/>
                      <a:pt x="939080" y="1311215"/>
                    </a:cubicBezTo>
                    <a:cubicBezTo>
                      <a:pt x="924879" y="1322576"/>
                      <a:pt x="904575" y="1322717"/>
                      <a:pt x="887322" y="1328468"/>
                    </a:cubicBezTo>
                    <a:cubicBezTo>
                      <a:pt x="852816" y="1362974"/>
                      <a:pt x="805628" y="1388338"/>
                      <a:pt x="783805" y="1431985"/>
                    </a:cubicBezTo>
                    <a:cubicBezTo>
                      <a:pt x="772303" y="1454989"/>
                      <a:pt x="766037" y="1481469"/>
                      <a:pt x="749299" y="1500997"/>
                    </a:cubicBezTo>
                    <a:cubicBezTo>
                      <a:pt x="707520" y="1549739"/>
                      <a:pt x="681143" y="1552470"/>
                      <a:pt x="628530" y="1570008"/>
                    </a:cubicBezTo>
                    <a:cubicBezTo>
                      <a:pt x="611277" y="1587261"/>
                      <a:pt x="598594" y="1610854"/>
                      <a:pt x="576771" y="1621766"/>
                    </a:cubicBezTo>
                    <a:cubicBezTo>
                      <a:pt x="501887" y="1659208"/>
                      <a:pt x="332491" y="1625851"/>
                      <a:pt x="283473" y="1621766"/>
                    </a:cubicBezTo>
                    <a:cubicBezTo>
                      <a:pt x="246983" y="1475808"/>
                      <a:pt x="296692" y="1624343"/>
                      <a:pt x="214462" y="1500997"/>
                    </a:cubicBezTo>
                    <a:cubicBezTo>
                      <a:pt x="204374" y="1485865"/>
                      <a:pt x="206041" y="1465136"/>
                      <a:pt x="197209" y="1449238"/>
                    </a:cubicBezTo>
                    <a:cubicBezTo>
                      <a:pt x="177069" y="1412986"/>
                      <a:pt x="151201" y="1380227"/>
                      <a:pt x="128197" y="1345721"/>
                    </a:cubicBezTo>
                    <a:lnTo>
                      <a:pt x="59186" y="1242204"/>
                    </a:lnTo>
                    <a:lnTo>
                      <a:pt x="24680" y="1190446"/>
                    </a:lnTo>
                    <a:cubicBezTo>
                      <a:pt x="0" y="1116402"/>
                      <a:pt x="887" y="1147596"/>
                      <a:pt x="24680" y="1052423"/>
                    </a:cubicBezTo>
                    <a:cubicBezTo>
                      <a:pt x="29091" y="1034780"/>
                      <a:pt x="29074" y="1013524"/>
                      <a:pt x="41933" y="1000665"/>
                    </a:cubicBezTo>
                    <a:cubicBezTo>
                      <a:pt x="71257" y="971341"/>
                      <a:pt x="116125" y="960977"/>
                      <a:pt x="145450" y="931653"/>
                    </a:cubicBezTo>
                    <a:cubicBezTo>
                      <a:pt x="162703" y="914400"/>
                      <a:pt x="177355" y="894077"/>
                      <a:pt x="197209" y="879895"/>
                    </a:cubicBezTo>
                    <a:cubicBezTo>
                      <a:pt x="218137" y="864946"/>
                      <a:pt x="243890" y="858149"/>
                      <a:pt x="266220" y="845389"/>
                    </a:cubicBezTo>
                    <a:cubicBezTo>
                      <a:pt x="284223" y="835101"/>
                      <a:pt x="300726" y="822385"/>
                      <a:pt x="317979" y="810883"/>
                    </a:cubicBezTo>
                    <a:cubicBezTo>
                      <a:pt x="329481" y="793630"/>
                      <a:pt x="343211" y="777671"/>
                      <a:pt x="352484" y="759125"/>
                    </a:cubicBezTo>
                    <a:cubicBezTo>
                      <a:pt x="372487" y="719118"/>
                      <a:pt x="383821" y="661393"/>
                      <a:pt x="352484" y="621102"/>
                    </a:cubicBezTo>
                    <a:cubicBezTo>
                      <a:pt x="327023" y="588367"/>
                      <a:pt x="248967" y="552091"/>
                      <a:pt x="248967" y="552091"/>
                    </a:cubicBezTo>
                    <a:cubicBezTo>
                      <a:pt x="237465" y="534838"/>
                      <a:pt x="227736" y="516261"/>
                      <a:pt x="214462" y="500332"/>
                    </a:cubicBezTo>
                    <a:cubicBezTo>
                      <a:pt x="198842" y="481588"/>
                      <a:pt x="174552" y="469903"/>
                      <a:pt x="162703" y="448574"/>
                    </a:cubicBezTo>
                    <a:cubicBezTo>
                      <a:pt x="145039" y="416779"/>
                      <a:pt x="128197" y="345057"/>
                      <a:pt x="128197" y="345057"/>
                    </a:cubicBezTo>
                    <a:cubicBezTo>
                      <a:pt x="133948" y="287548"/>
                      <a:pt x="124702" y="226473"/>
                      <a:pt x="145450" y="172529"/>
                    </a:cubicBezTo>
                    <a:cubicBezTo>
                      <a:pt x="155773" y="145691"/>
                      <a:pt x="194129" y="141103"/>
                      <a:pt x="214462" y="120770"/>
                    </a:cubicBezTo>
                    <a:cubicBezTo>
                      <a:pt x="262104" y="73128"/>
                      <a:pt x="234773" y="54941"/>
                      <a:pt x="300726" y="17253"/>
                    </a:cubicBezTo>
                    <a:cubicBezTo>
                      <a:pt x="321313" y="5489"/>
                      <a:pt x="346733" y="5751"/>
                      <a:pt x="369737" y="0"/>
                    </a:cubicBezTo>
                    <a:cubicBezTo>
                      <a:pt x="473254" y="5751"/>
                      <a:pt x="577653" y="2591"/>
                      <a:pt x="680288" y="17253"/>
                    </a:cubicBezTo>
                    <a:cubicBezTo>
                      <a:pt x="700815" y="20185"/>
                      <a:pt x="715174" y="39707"/>
                      <a:pt x="732047" y="51759"/>
                    </a:cubicBezTo>
                    <a:cubicBezTo>
                      <a:pt x="881864" y="158771"/>
                      <a:pt x="730825" y="56694"/>
                      <a:pt x="852816" y="138023"/>
                    </a:cubicBezTo>
                    <a:cubicBezTo>
                      <a:pt x="875820" y="172529"/>
                      <a:pt x="908714" y="202197"/>
                      <a:pt x="921828" y="241540"/>
                    </a:cubicBezTo>
                    <a:cubicBezTo>
                      <a:pt x="927579" y="258793"/>
                      <a:pt x="934669" y="275655"/>
                      <a:pt x="939080" y="293298"/>
                    </a:cubicBezTo>
                    <a:cubicBezTo>
                      <a:pt x="946192" y="321747"/>
                      <a:pt x="946036" y="352106"/>
                      <a:pt x="956333" y="379563"/>
                    </a:cubicBezTo>
                    <a:cubicBezTo>
                      <a:pt x="970744" y="417992"/>
                      <a:pt x="1015749" y="456231"/>
                      <a:pt x="1042597" y="483080"/>
                    </a:cubicBezTo>
                    <a:cubicBezTo>
                      <a:pt x="1054099" y="517586"/>
                      <a:pt x="1071959" y="550590"/>
                      <a:pt x="1077103" y="586597"/>
                    </a:cubicBezTo>
                    <a:cubicBezTo>
                      <a:pt x="1082854" y="626853"/>
                      <a:pt x="1061469" y="683448"/>
                      <a:pt x="1094356" y="707366"/>
                    </a:cubicBezTo>
                    <a:cubicBezTo>
                      <a:pt x="1141098" y="741360"/>
                      <a:pt x="1209375" y="718868"/>
                      <a:pt x="1266884" y="724619"/>
                    </a:cubicBezTo>
                    <a:cubicBezTo>
                      <a:pt x="1278386" y="741872"/>
                      <a:pt x="1288115" y="760449"/>
                      <a:pt x="1301390" y="776378"/>
                    </a:cubicBezTo>
                    <a:cubicBezTo>
                      <a:pt x="1317010" y="795122"/>
                      <a:pt x="1332847" y="814602"/>
                      <a:pt x="1353148" y="828136"/>
                    </a:cubicBezTo>
                    <a:cubicBezTo>
                      <a:pt x="1368280" y="838224"/>
                      <a:pt x="1386968" y="842399"/>
                      <a:pt x="1404907" y="845389"/>
                    </a:cubicBezTo>
                    <a:cubicBezTo>
                      <a:pt x="1456275" y="853950"/>
                      <a:pt x="1508424" y="856891"/>
                      <a:pt x="1560182" y="862642"/>
                    </a:cubicBezTo>
                    <a:cubicBezTo>
                      <a:pt x="1606190" y="851140"/>
                      <a:pt x="1652452" y="840614"/>
                      <a:pt x="1698205" y="828136"/>
                    </a:cubicBezTo>
                    <a:cubicBezTo>
                      <a:pt x="1715750" y="823351"/>
                      <a:pt x="1733697" y="819016"/>
                      <a:pt x="1749963" y="810883"/>
                    </a:cubicBezTo>
                    <a:cubicBezTo>
                      <a:pt x="1850402" y="760664"/>
                      <a:pt x="1768053" y="764319"/>
                      <a:pt x="1905239" y="672861"/>
                    </a:cubicBezTo>
                    <a:lnTo>
                      <a:pt x="2008756" y="603849"/>
                    </a:lnTo>
                    <a:cubicBezTo>
                      <a:pt x="2026009" y="592347"/>
                      <a:pt x="2040843" y="575901"/>
                      <a:pt x="2060514" y="569344"/>
                    </a:cubicBezTo>
                    <a:lnTo>
                      <a:pt x="2112273" y="552091"/>
                    </a:lnTo>
                    <a:cubicBezTo>
                      <a:pt x="2240703" y="423658"/>
                      <a:pt x="2078114" y="581370"/>
                      <a:pt x="2233043" y="448574"/>
                    </a:cubicBezTo>
                    <a:cubicBezTo>
                      <a:pt x="2330968" y="364639"/>
                      <a:pt x="2233483" y="422473"/>
                      <a:pt x="2353813" y="362310"/>
                    </a:cubicBezTo>
                    <a:cubicBezTo>
                      <a:pt x="2399820" y="368061"/>
                      <a:pt x="2448786" y="362343"/>
                      <a:pt x="2491835" y="379563"/>
                    </a:cubicBezTo>
                    <a:cubicBezTo>
                      <a:pt x="2511087" y="387264"/>
                      <a:pt x="2517068" y="412775"/>
                      <a:pt x="2526341" y="431321"/>
                    </a:cubicBezTo>
                    <a:cubicBezTo>
                      <a:pt x="2597775" y="574188"/>
                      <a:pt x="2479207" y="386499"/>
                      <a:pt x="2578099" y="534838"/>
                    </a:cubicBezTo>
                    <a:cubicBezTo>
                      <a:pt x="2661926" y="870143"/>
                      <a:pt x="2634408" y="734468"/>
                      <a:pt x="2578099" y="1466491"/>
                    </a:cubicBezTo>
                    <a:cubicBezTo>
                      <a:pt x="2576509" y="1487165"/>
                      <a:pt x="2543594" y="1489495"/>
                      <a:pt x="2526341" y="1500997"/>
                    </a:cubicBezTo>
                    <a:cubicBezTo>
                      <a:pt x="2514839" y="1518250"/>
                      <a:pt x="2505706" y="1537343"/>
                      <a:pt x="2491835" y="1552755"/>
                    </a:cubicBezTo>
                    <a:cubicBezTo>
                      <a:pt x="2380812" y="1676113"/>
                      <a:pt x="2415254" y="1665622"/>
                      <a:pt x="2302054" y="1690778"/>
                    </a:cubicBezTo>
                    <a:cubicBezTo>
                      <a:pt x="2273428" y="1697139"/>
                      <a:pt x="2244545" y="1702280"/>
                      <a:pt x="2215790" y="1708031"/>
                    </a:cubicBezTo>
                    <a:cubicBezTo>
                      <a:pt x="2198537" y="1719533"/>
                      <a:pt x="2184731" y="1741318"/>
                      <a:pt x="2164031" y="1742536"/>
                    </a:cubicBezTo>
                    <a:cubicBezTo>
                      <a:pt x="2083452" y="1747276"/>
                      <a:pt x="2000366" y="1746521"/>
                      <a:pt x="1922492" y="1725283"/>
                    </a:cubicBezTo>
                    <a:cubicBezTo>
                      <a:pt x="1810460" y="1694729"/>
                      <a:pt x="1801839" y="1646514"/>
                      <a:pt x="1732711" y="1587261"/>
                    </a:cubicBezTo>
                    <a:cubicBezTo>
                      <a:pt x="1710879" y="1568548"/>
                      <a:pt x="1685072" y="1554738"/>
                      <a:pt x="1663699" y="1535502"/>
                    </a:cubicBezTo>
                    <a:cubicBezTo>
                      <a:pt x="1627427" y="1502858"/>
                      <a:pt x="1560182" y="1431985"/>
                      <a:pt x="1560182" y="1431985"/>
                    </a:cubicBezTo>
                    <a:cubicBezTo>
                      <a:pt x="1531443" y="1288284"/>
                      <a:pt x="1569242" y="1394339"/>
                      <a:pt x="1491171" y="1293963"/>
                    </a:cubicBezTo>
                    <a:cubicBezTo>
                      <a:pt x="1454257" y="1246503"/>
                      <a:pt x="1424637" y="1174844"/>
                      <a:pt x="1370401" y="1138687"/>
                    </a:cubicBezTo>
                    <a:cubicBezTo>
                      <a:pt x="1355269" y="1128599"/>
                      <a:pt x="1335896" y="1127185"/>
                      <a:pt x="1318643" y="1121434"/>
                    </a:cubicBezTo>
                    <a:cubicBezTo>
                      <a:pt x="1249632" y="1127185"/>
                      <a:pt x="1177797" y="1118321"/>
                      <a:pt x="1111609" y="1138687"/>
                    </a:cubicBezTo>
                    <a:cubicBezTo>
                      <a:pt x="1094227" y="1144035"/>
                      <a:pt x="1107216" y="1177586"/>
                      <a:pt x="1094356" y="1190446"/>
                    </a:cubicBezTo>
                    <a:cubicBezTo>
                      <a:pt x="1081496" y="1203305"/>
                      <a:pt x="1042597" y="1207698"/>
                      <a:pt x="1042597" y="1207698"/>
                    </a:cubicBezTo>
                  </a:path>
                </a:pathLst>
              </a:custGeom>
              <a:solidFill>
                <a:schemeClr val="bg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276600" y="2590800"/>
                <a:ext cx="152400" cy="152400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endParaRPr lang="en-US" sz="7200" dirty="0" smtClean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253820" y="897147"/>
                <a:ext cx="3271569" cy="2492942"/>
              </a:xfrm>
              <a:custGeom>
                <a:avLst/>
                <a:gdLst>
                  <a:gd name="connsiteX0" fmla="*/ 24882 w 3271569"/>
                  <a:gd name="connsiteY0" fmla="*/ 327804 h 2492942"/>
                  <a:gd name="connsiteX1" fmla="*/ 128399 w 3271569"/>
                  <a:gd name="connsiteY1" fmla="*/ 224287 h 2492942"/>
                  <a:gd name="connsiteX2" fmla="*/ 180157 w 3271569"/>
                  <a:gd name="connsiteY2" fmla="*/ 189781 h 2492942"/>
                  <a:gd name="connsiteX3" fmla="*/ 283674 w 3271569"/>
                  <a:gd name="connsiteY3" fmla="*/ 86264 h 2492942"/>
                  <a:gd name="connsiteX4" fmla="*/ 369938 w 3271569"/>
                  <a:gd name="connsiteY4" fmla="*/ 69011 h 2492942"/>
                  <a:gd name="connsiteX5" fmla="*/ 438950 w 3271569"/>
                  <a:gd name="connsiteY5" fmla="*/ 34506 h 2492942"/>
                  <a:gd name="connsiteX6" fmla="*/ 507961 w 3271569"/>
                  <a:gd name="connsiteY6" fmla="*/ 17253 h 2492942"/>
                  <a:gd name="connsiteX7" fmla="*/ 559720 w 3271569"/>
                  <a:gd name="connsiteY7" fmla="*/ 0 h 2492942"/>
                  <a:gd name="connsiteX8" fmla="*/ 1767418 w 3271569"/>
                  <a:gd name="connsiteY8" fmla="*/ 34506 h 2492942"/>
                  <a:gd name="connsiteX9" fmla="*/ 1957199 w 3271569"/>
                  <a:gd name="connsiteY9" fmla="*/ 69011 h 2492942"/>
                  <a:gd name="connsiteX10" fmla="*/ 2146980 w 3271569"/>
                  <a:gd name="connsiteY10" fmla="*/ 86264 h 2492942"/>
                  <a:gd name="connsiteX11" fmla="*/ 2302255 w 3271569"/>
                  <a:gd name="connsiteY11" fmla="*/ 207034 h 2492942"/>
                  <a:gd name="connsiteX12" fmla="*/ 2354014 w 3271569"/>
                  <a:gd name="connsiteY12" fmla="*/ 224287 h 2492942"/>
                  <a:gd name="connsiteX13" fmla="*/ 2405772 w 3271569"/>
                  <a:gd name="connsiteY13" fmla="*/ 258793 h 2492942"/>
                  <a:gd name="connsiteX14" fmla="*/ 2457531 w 3271569"/>
                  <a:gd name="connsiteY14" fmla="*/ 310551 h 2492942"/>
                  <a:gd name="connsiteX15" fmla="*/ 2509289 w 3271569"/>
                  <a:gd name="connsiteY15" fmla="*/ 327804 h 2492942"/>
                  <a:gd name="connsiteX16" fmla="*/ 2543795 w 3271569"/>
                  <a:gd name="connsiteY16" fmla="*/ 379562 h 2492942"/>
                  <a:gd name="connsiteX17" fmla="*/ 2561048 w 3271569"/>
                  <a:gd name="connsiteY17" fmla="*/ 448574 h 2492942"/>
                  <a:gd name="connsiteX18" fmla="*/ 2578301 w 3271569"/>
                  <a:gd name="connsiteY18" fmla="*/ 500332 h 2492942"/>
                  <a:gd name="connsiteX19" fmla="*/ 2595554 w 3271569"/>
                  <a:gd name="connsiteY19" fmla="*/ 586596 h 2492942"/>
                  <a:gd name="connsiteX20" fmla="*/ 2630059 w 3271569"/>
                  <a:gd name="connsiteY20" fmla="*/ 638355 h 2492942"/>
                  <a:gd name="connsiteX21" fmla="*/ 2664565 w 3271569"/>
                  <a:gd name="connsiteY21" fmla="*/ 948906 h 2492942"/>
                  <a:gd name="connsiteX22" fmla="*/ 2647312 w 3271569"/>
                  <a:gd name="connsiteY22" fmla="*/ 1725283 h 2492942"/>
                  <a:gd name="connsiteX23" fmla="*/ 2681818 w 3271569"/>
                  <a:gd name="connsiteY23" fmla="*/ 2035834 h 2492942"/>
                  <a:gd name="connsiteX24" fmla="*/ 3182150 w 3271569"/>
                  <a:gd name="connsiteY24" fmla="*/ 2053087 h 2492942"/>
                  <a:gd name="connsiteX25" fmla="*/ 3268414 w 3271569"/>
                  <a:gd name="connsiteY25" fmla="*/ 2070340 h 2492942"/>
                  <a:gd name="connsiteX26" fmla="*/ 3233908 w 3271569"/>
                  <a:gd name="connsiteY26" fmla="*/ 2398144 h 2492942"/>
                  <a:gd name="connsiteX27" fmla="*/ 3216655 w 3271569"/>
                  <a:gd name="connsiteY27" fmla="*/ 2467155 h 2492942"/>
                  <a:gd name="connsiteX28" fmla="*/ 2957863 w 3271569"/>
                  <a:gd name="connsiteY28" fmla="*/ 2484408 h 2492942"/>
                  <a:gd name="connsiteX29" fmla="*/ 2215991 w 3271569"/>
                  <a:gd name="connsiteY29" fmla="*/ 2432649 h 2492942"/>
                  <a:gd name="connsiteX30" fmla="*/ 2060716 w 3271569"/>
                  <a:gd name="connsiteY30" fmla="*/ 2449902 h 2492942"/>
                  <a:gd name="connsiteX31" fmla="*/ 1698406 w 3271569"/>
                  <a:gd name="connsiteY31" fmla="*/ 2467155 h 2492942"/>
                  <a:gd name="connsiteX32" fmla="*/ 456203 w 3271569"/>
                  <a:gd name="connsiteY32" fmla="*/ 2484408 h 24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271569" h="2492942">
                    <a:moveTo>
                      <a:pt x="24882" y="327804"/>
                    </a:moveTo>
                    <a:cubicBezTo>
                      <a:pt x="146860" y="246484"/>
                      <a:pt x="0" y="352686"/>
                      <a:pt x="128399" y="224287"/>
                    </a:cubicBezTo>
                    <a:cubicBezTo>
                      <a:pt x="143061" y="209625"/>
                      <a:pt x="164659" y="203557"/>
                      <a:pt x="180157" y="189781"/>
                    </a:cubicBezTo>
                    <a:cubicBezTo>
                      <a:pt x="216629" y="157361"/>
                      <a:pt x="235823" y="95834"/>
                      <a:pt x="283674" y="86264"/>
                    </a:cubicBezTo>
                    <a:lnTo>
                      <a:pt x="369938" y="69011"/>
                    </a:lnTo>
                    <a:cubicBezTo>
                      <a:pt x="392942" y="57509"/>
                      <a:pt x="414868" y="43536"/>
                      <a:pt x="438950" y="34506"/>
                    </a:cubicBezTo>
                    <a:cubicBezTo>
                      <a:pt x="461152" y="26180"/>
                      <a:pt x="485162" y="23767"/>
                      <a:pt x="507961" y="17253"/>
                    </a:cubicBezTo>
                    <a:cubicBezTo>
                      <a:pt x="525448" y="12257"/>
                      <a:pt x="542467" y="5751"/>
                      <a:pt x="559720" y="0"/>
                    </a:cubicBezTo>
                    <a:cubicBezTo>
                      <a:pt x="864749" y="5755"/>
                      <a:pt x="1397010" y="3638"/>
                      <a:pt x="1767418" y="34506"/>
                    </a:cubicBezTo>
                    <a:cubicBezTo>
                      <a:pt x="2173957" y="68385"/>
                      <a:pt x="1695795" y="34158"/>
                      <a:pt x="1957199" y="69011"/>
                    </a:cubicBezTo>
                    <a:cubicBezTo>
                      <a:pt x="2020163" y="77406"/>
                      <a:pt x="2083720" y="80513"/>
                      <a:pt x="2146980" y="86264"/>
                    </a:cubicBezTo>
                    <a:cubicBezTo>
                      <a:pt x="2191639" y="130924"/>
                      <a:pt x="2240343" y="186397"/>
                      <a:pt x="2302255" y="207034"/>
                    </a:cubicBezTo>
                    <a:lnTo>
                      <a:pt x="2354014" y="224287"/>
                    </a:lnTo>
                    <a:cubicBezTo>
                      <a:pt x="2371267" y="235789"/>
                      <a:pt x="2389843" y="245519"/>
                      <a:pt x="2405772" y="258793"/>
                    </a:cubicBezTo>
                    <a:cubicBezTo>
                      <a:pt x="2424516" y="274413"/>
                      <a:pt x="2437230" y="297017"/>
                      <a:pt x="2457531" y="310551"/>
                    </a:cubicBezTo>
                    <a:cubicBezTo>
                      <a:pt x="2472663" y="320639"/>
                      <a:pt x="2492036" y="322053"/>
                      <a:pt x="2509289" y="327804"/>
                    </a:cubicBezTo>
                    <a:cubicBezTo>
                      <a:pt x="2520791" y="345057"/>
                      <a:pt x="2535627" y="360503"/>
                      <a:pt x="2543795" y="379562"/>
                    </a:cubicBezTo>
                    <a:cubicBezTo>
                      <a:pt x="2553136" y="401357"/>
                      <a:pt x="2554534" y="425774"/>
                      <a:pt x="2561048" y="448574"/>
                    </a:cubicBezTo>
                    <a:cubicBezTo>
                      <a:pt x="2566044" y="466060"/>
                      <a:pt x="2573890" y="482689"/>
                      <a:pt x="2578301" y="500332"/>
                    </a:cubicBezTo>
                    <a:cubicBezTo>
                      <a:pt x="2585413" y="528781"/>
                      <a:pt x="2585258" y="559139"/>
                      <a:pt x="2595554" y="586596"/>
                    </a:cubicBezTo>
                    <a:cubicBezTo>
                      <a:pt x="2602835" y="606011"/>
                      <a:pt x="2618557" y="621102"/>
                      <a:pt x="2630059" y="638355"/>
                    </a:cubicBezTo>
                    <a:cubicBezTo>
                      <a:pt x="2661325" y="763417"/>
                      <a:pt x="2664565" y="759483"/>
                      <a:pt x="2664565" y="948906"/>
                    </a:cubicBezTo>
                    <a:cubicBezTo>
                      <a:pt x="2664565" y="1207762"/>
                      <a:pt x="2653063" y="1466491"/>
                      <a:pt x="2647312" y="1725283"/>
                    </a:cubicBezTo>
                    <a:cubicBezTo>
                      <a:pt x="2658814" y="1828800"/>
                      <a:pt x="2593016" y="1981407"/>
                      <a:pt x="2681818" y="2035834"/>
                    </a:cubicBezTo>
                    <a:cubicBezTo>
                      <a:pt x="2824097" y="2123037"/>
                      <a:pt x="3015562" y="2043288"/>
                      <a:pt x="3182150" y="2053087"/>
                    </a:cubicBezTo>
                    <a:cubicBezTo>
                      <a:pt x="3211424" y="2054809"/>
                      <a:pt x="3239659" y="2064589"/>
                      <a:pt x="3268414" y="2070340"/>
                    </a:cubicBezTo>
                    <a:cubicBezTo>
                      <a:pt x="3225028" y="2243883"/>
                      <a:pt x="3271569" y="2040372"/>
                      <a:pt x="3233908" y="2398144"/>
                    </a:cubicBezTo>
                    <a:cubicBezTo>
                      <a:pt x="3231426" y="2421725"/>
                      <a:pt x="3239287" y="2460082"/>
                      <a:pt x="3216655" y="2467155"/>
                    </a:cubicBezTo>
                    <a:cubicBezTo>
                      <a:pt x="3134135" y="2492942"/>
                      <a:pt x="3044127" y="2478657"/>
                      <a:pt x="2957863" y="2484408"/>
                    </a:cubicBezTo>
                    <a:cubicBezTo>
                      <a:pt x="2710572" y="2467155"/>
                      <a:pt x="2463700" y="2442176"/>
                      <a:pt x="2215991" y="2432649"/>
                    </a:cubicBezTo>
                    <a:cubicBezTo>
                      <a:pt x="2163953" y="2430648"/>
                      <a:pt x="2112678" y="2446438"/>
                      <a:pt x="2060716" y="2449902"/>
                    </a:cubicBezTo>
                    <a:cubicBezTo>
                      <a:pt x="1940077" y="2457945"/>
                      <a:pt x="1819270" y="2463932"/>
                      <a:pt x="1698406" y="2467155"/>
                    </a:cubicBezTo>
                    <a:cubicBezTo>
                      <a:pt x="979550" y="2486325"/>
                      <a:pt x="971944" y="2484408"/>
                      <a:pt x="456203" y="2484408"/>
                    </a:cubicBez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210355" y="1639019"/>
                <a:ext cx="1276709" cy="1431985"/>
              </a:xfrm>
              <a:custGeom>
                <a:avLst/>
                <a:gdLst>
                  <a:gd name="connsiteX0" fmla="*/ 0 w 1276709"/>
                  <a:gd name="connsiteY0" fmla="*/ 0 h 1431985"/>
                  <a:gd name="connsiteX1" fmla="*/ 17253 w 1276709"/>
                  <a:gd name="connsiteY1" fmla="*/ 1224951 h 1431985"/>
                  <a:gd name="connsiteX2" fmla="*/ 51758 w 1276709"/>
                  <a:gd name="connsiteY2" fmla="*/ 1380226 h 1431985"/>
                  <a:gd name="connsiteX3" fmla="*/ 103517 w 1276709"/>
                  <a:gd name="connsiteY3" fmla="*/ 1414732 h 1431985"/>
                  <a:gd name="connsiteX4" fmla="*/ 241539 w 1276709"/>
                  <a:gd name="connsiteY4" fmla="*/ 1397479 h 1431985"/>
                  <a:gd name="connsiteX5" fmla="*/ 1190445 w 1276709"/>
                  <a:gd name="connsiteY5" fmla="*/ 1431985 h 1431985"/>
                  <a:gd name="connsiteX6" fmla="*/ 1276709 w 1276709"/>
                  <a:gd name="connsiteY6" fmla="*/ 1414732 h 143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709" h="1431985">
                    <a:moveTo>
                      <a:pt x="0" y="0"/>
                    </a:moveTo>
                    <a:cubicBezTo>
                      <a:pt x="5751" y="408317"/>
                      <a:pt x="6511" y="816735"/>
                      <a:pt x="17253" y="1224951"/>
                    </a:cubicBezTo>
                    <a:cubicBezTo>
                      <a:pt x="17290" y="1226339"/>
                      <a:pt x="45073" y="1370199"/>
                      <a:pt x="51758" y="1380226"/>
                    </a:cubicBezTo>
                    <a:cubicBezTo>
                      <a:pt x="63260" y="1397479"/>
                      <a:pt x="86264" y="1403230"/>
                      <a:pt x="103517" y="1414732"/>
                    </a:cubicBezTo>
                    <a:cubicBezTo>
                      <a:pt x="149524" y="1408981"/>
                      <a:pt x="195174" y="1397479"/>
                      <a:pt x="241539" y="1397479"/>
                    </a:cubicBezTo>
                    <a:cubicBezTo>
                      <a:pt x="622563" y="1397479"/>
                      <a:pt x="843173" y="1412692"/>
                      <a:pt x="1190445" y="1431985"/>
                    </a:cubicBezTo>
                    <a:lnTo>
                      <a:pt x="1276709" y="1414732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313208" y="1086928"/>
                <a:ext cx="3674852" cy="1984076"/>
              </a:xfrm>
              <a:custGeom>
                <a:avLst/>
                <a:gdLst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793630 w 3674852"/>
                  <a:gd name="connsiteY14" fmla="*/ 138023 h 1984076"/>
                  <a:gd name="connsiteX15" fmla="*/ 845388 w 3674852"/>
                  <a:gd name="connsiteY15" fmla="*/ 86264 h 1984076"/>
                  <a:gd name="connsiteX16" fmla="*/ 897147 w 3674852"/>
                  <a:gd name="connsiteY16" fmla="*/ 69012 h 1984076"/>
                  <a:gd name="connsiteX17" fmla="*/ 1017917 w 3674852"/>
                  <a:gd name="connsiteY17" fmla="*/ 0 h 1984076"/>
                  <a:gd name="connsiteX18" fmla="*/ 1362973 w 3674852"/>
                  <a:gd name="connsiteY18" fmla="*/ 17253 h 1984076"/>
                  <a:gd name="connsiteX19" fmla="*/ 1552754 w 3674852"/>
                  <a:gd name="connsiteY19" fmla="*/ 34506 h 1984076"/>
                  <a:gd name="connsiteX20" fmla="*/ 1811547 w 3674852"/>
                  <a:gd name="connsiteY20" fmla="*/ 51759 h 1984076"/>
                  <a:gd name="connsiteX21" fmla="*/ 1984075 w 3674852"/>
                  <a:gd name="connsiteY21" fmla="*/ 138023 h 1984076"/>
                  <a:gd name="connsiteX22" fmla="*/ 2035834 w 3674852"/>
                  <a:gd name="connsiteY22" fmla="*/ 172529 h 1984076"/>
                  <a:gd name="connsiteX23" fmla="*/ 2104845 w 3674852"/>
                  <a:gd name="connsiteY23" fmla="*/ 276046 h 1984076"/>
                  <a:gd name="connsiteX24" fmla="*/ 2122098 w 3674852"/>
                  <a:gd name="connsiteY24" fmla="*/ 327804 h 1984076"/>
                  <a:gd name="connsiteX25" fmla="*/ 2208362 w 3674852"/>
                  <a:gd name="connsiteY25" fmla="*/ 431321 h 1984076"/>
                  <a:gd name="connsiteX26" fmla="*/ 2242867 w 3674852"/>
                  <a:gd name="connsiteY26" fmla="*/ 707366 h 1984076"/>
                  <a:gd name="connsiteX27" fmla="*/ 2260120 w 3674852"/>
                  <a:gd name="connsiteY27" fmla="*/ 810883 h 1984076"/>
                  <a:gd name="connsiteX28" fmla="*/ 2277373 w 3674852"/>
                  <a:gd name="connsiteY28" fmla="*/ 1000664 h 1984076"/>
                  <a:gd name="connsiteX29" fmla="*/ 2294626 w 3674852"/>
                  <a:gd name="connsiteY29" fmla="*/ 1224951 h 1984076"/>
                  <a:gd name="connsiteX30" fmla="*/ 2311879 w 3674852"/>
                  <a:gd name="connsiteY30" fmla="*/ 1276710 h 1984076"/>
                  <a:gd name="connsiteX31" fmla="*/ 2329132 w 3674852"/>
                  <a:gd name="connsiteY31" fmla="*/ 1345721 h 1984076"/>
                  <a:gd name="connsiteX32" fmla="*/ 2346384 w 3674852"/>
                  <a:gd name="connsiteY32" fmla="*/ 1742536 h 1984076"/>
                  <a:gd name="connsiteX33" fmla="*/ 2363637 w 3674852"/>
                  <a:gd name="connsiteY33" fmla="*/ 1915064 h 1984076"/>
                  <a:gd name="connsiteX34" fmla="*/ 2432649 w 3674852"/>
                  <a:gd name="connsiteY34" fmla="*/ 1949570 h 1984076"/>
                  <a:gd name="connsiteX35" fmla="*/ 2674188 w 3674852"/>
                  <a:gd name="connsiteY35" fmla="*/ 1966823 h 1984076"/>
                  <a:gd name="connsiteX36" fmla="*/ 3053750 w 3674852"/>
                  <a:gd name="connsiteY36" fmla="*/ 1984076 h 1984076"/>
                  <a:gd name="connsiteX37" fmla="*/ 3519577 w 3674852"/>
                  <a:gd name="connsiteY37" fmla="*/ 1966823 h 1984076"/>
                  <a:gd name="connsiteX38" fmla="*/ 3536830 w 3674852"/>
                  <a:gd name="connsiteY38" fmla="*/ 1897812 h 1984076"/>
                  <a:gd name="connsiteX39" fmla="*/ 3554083 w 3674852"/>
                  <a:gd name="connsiteY39" fmla="*/ 1190446 h 1984076"/>
                  <a:gd name="connsiteX40" fmla="*/ 3536830 w 3674852"/>
                  <a:gd name="connsiteY40" fmla="*/ 914400 h 1984076"/>
                  <a:gd name="connsiteX41" fmla="*/ 3571335 w 3674852"/>
                  <a:gd name="connsiteY41" fmla="*/ 707366 h 1984076"/>
                  <a:gd name="connsiteX42" fmla="*/ 3588588 w 3674852"/>
                  <a:gd name="connsiteY42" fmla="*/ 414068 h 1984076"/>
                  <a:gd name="connsiteX43" fmla="*/ 3605841 w 3674852"/>
                  <a:gd name="connsiteY43" fmla="*/ 207034 h 1984076"/>
                  <a:gd name="connsiteX44" fmla="*/ 3674852 w 3674852"/>
                  <a:gd name="connsiteY44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793630 w 3674852"/>
                  <a:gd name="connsiteY15" fmla="*/ 138023 h 1984076"/>
                  <a:gd name="connsiteX16" fmla="*/ 845388 w 3674852"/>
                  <a:gd name="connsiteY16" fmla="*/ 86264 h 1984076"/>
                  <a:gd name="connsiteX17" fmla="*/ 897147 w 3674852"/>
                  <a:gd name="connsiteY17" fmla="*/ 69012 h 1984076"/>
                  <a:gd name="connsiteX18" fmla="*/ 1017917 w 3674852"/>
                  <a:gd name="connsiteY18" fmla="*/ 0 h 1984076"/>
                  <a:gd name="connsiteX19" fmla="*/ 1362973 w 3674852"/>
                  <a:gd name="connsiteY19" fmla="*/ 17253 h 1984076"/>
                  <a:gd name="connsiteX20" fmla="*/ 1552754 w 3674852"/>
                  <a:gd name="connsiteY20" fmla="*/ 34506 h 1984076"/>
                  <a:gd name="connsiteX21" fmla="*/ 1811547 w 3674852"/>
                  <a:gd name="connsiteY21" fmla="*/ 51759 h 1984076"/>
                  <a:gd name="connsiteX22" fmla="*/ 1984075 w 3674852"/>
                  <a:gd name="connsiteY22" fmla="*/ 138023 h 1984076"/>
                  <a:gd name="connsiteX23" fmla="*/ 2035834 w 3674852"/>
                  <a:gd name="connsiteY23" fmla="*/ 172529 h 1984076"/>
                  <a:gd name="connsiteX24" fmla="*/ 2104845 w 3674852"/>
                  <a:gd name="connsiteY24" fmla="*/ 276046 h 1984076"/>
                  <a:gd name="connsiteX25" fmla="*/ 2122098 w 3674852"/>
                  <a:gd name="connsiteY25" fmla="*/ 327804 h 1984076"/>
                  <a:gd name="connsiteX26" fmla="*/ 2208362 w 3674852"/>
                  <a:gd name="connsiteY26" fmla="*/ 431321 h 1984076"/>
                  <a:gd name="connsiteX27" fmla="*/ 2242867 w 3674852"/>
                  <a:gd name="connsiteY27" fmla="*/ 707366 h 1984076"/>
                  <a:gd name="connsiteX28" fmla="*/ 2260120 w 3674852"/>
                  <a:gd name="connsiteY28" fmla="*/ 810883 h 1984076"/>
                  <a:gd name="connsiteX29" fmla="*/ 2277373 w 3674852"/>
                  <a:gd name="connsiteY29" fmla="*/ 1000664 h 1984076"/>
                  <a:gd name="connsiteX30" fmla="*/ 2294626 w 3674852"/>
                  <a:gd name="connsiteY30" fmla="*/ 1224951 h 1984076"/>
                  <a:gd name="connsiteX31" fmla="*/ 2311879 w 3674852"/>
                  <a:gd name="connsiteY31" fmla="*/ 1276710 h 1984076"/>
                  <a:gd name="connsiteX32" fmla="*/ 2329132 w 3674852"/>
                  <a:gd name="connsiteY32" fmla="*/ 1345721 h 1984076"/>
                  <a:gd name="connsiteX33" fmla="*/ 2346384 w 3674852"/>
                  <a:gd name="connsiteY33" fmla="*/ 1742536 h 1984076"/>
                  <a:gd name="connsiteX34" fmla="*/ 2363637 w 3674852"/>
                  <a:gd name="connsiteY34" fmla="*/ 1915064 h 1984076"/>
                  <a:gd name="connsiteX35" fmla="*/ 2432649 w 3674852"/>
                  <a:gd name="connsiteY35" fmla="*/ 1949570 h 1984076"/>
                  <a:gd name="connsiteX36" fmla="*/ 2674188 w 3674852"/>
                  <a:gd name="connsiteY36" fmla="*/ 1966823 h 1984076"/>
                  <a:gd name="connsiteX37" fmla="*/ 3053750 w 3674852"/>
                  <a:gd name="connsiteY37" fmla="*/ 1984076 h 1984076"/>
                  <a:gd name="connsiteX38" fmla="*/ 3519577 w 3674852"/>
                  <a:gd name="connsiteY38" fmla="*/ 1966823 h 1984076"/>
                  <a:gd name="connsiteX39" fmla="*/ 3536830 w 3674852"/>
                  <a:gd name="connsiteY39" fmla="*/ 1897812 h 1984076"/>
                  <a:gd name="connsiteX40" fmla="*/ 3554083 w 3674852"/>
                  <a:gd name="connsiteY40" fmla="*/ 1190446 h 1984076"/>
                  <a:gd name="connsiteX41" fmla="*/ 3536830 w 3674852"/>
                  <a:gd name="connsiteY41" fmla="*/ 914400 h 1984076"/>
                  <a:gd name="connsiteX42" fmla="*/ 3571335 w 3674852"/>
                  <a:gd name="connsiteY42" fmla="*/ 707366 h 1984076"/>
                  <a:gd name="connsiteX43" fmla="*/ 3588588 w 3674852"/>
                  <a:gd name="connsiteY43" fmla="*/ 414068 h 1984076"/>
                  <a:gd name="connsiteX44" fmla="*/ 3605841 w 3674852"/>
                  <a:gd name="connsiteY44" fmla="*/ 207034 h 1984076"/>
                  <a:gd name="connsiteX45" fmla="*/ 3674852 w 3674852"/>
                  <a:gd name="connsiteY45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793630 w 3674852"/>
                  <a:gd name="connsiteY15" fmla="*/ 138023 h 1984076"/>
                  <a:gd name="connsiteX16" fmla="*/ 845388 w 3674852"/>
                  <a:gd name="connsiteY16" fmla="*/ 86264 h 1984076"/>
                  <a:gd name="connsiteX17" fmla="*/ 897147 w 3674852"/>
                  <a:gd name="connsiteY17" fmla="*/ 69012 h 1984076"/>
                  <a:gd name="connsiteX18" fmla="*/ 1017917 w 3674852"/>
                  <a:gd name="connsiteY18" fmla="*/ 0 h 1984076"/>
                  <a:gd name="connsiteX19" fmla="*/ 1362973 w 3674852"/>
                  <a:gd name="connsiteY19" fmla="*/ 17253 h 1984076"/>
                  <a:gd name="connsiteX20" fmla="*/ 1552754 w 3674852"/>
                  <a:gd name="connsiteY20" fmla="*/ 34506 h 1984076"/>
                  <a:gd name="connsiteX21" fmla="*/ 1811547 w 3674852"/>
                  <a:gd name="connsiteY21" fmla="*/ 51759 h 1984076"/>
                  <a:gd name="connsiteX22" fmla="*/ 1984075 w 3674852"/>
                  <a:gd name="connsiteY22" fmla="*/ 138023 h 1984076"/>
                  <a:gd name="connsiteX23" fmla="*/ 2035834 w 3674852"/>
                  <a:gd name="connsiteY23" fmla="*/ 172529 h 1984076"/>
                  <a:gd name="connsiteX24" fmla="*/ 2104845 w 3674852"/>
                  <a:gd name="connsiteY24" fmla="*/ 276046 h 1984076"/>
                  <a:gd name="connsiteX25" fmla="*/ 2122098 w 3674852"/>
                  <a:gd name="connsiteY25" fmla="*/ 327804 h 1984076"/>
                  <a:gd name="connsiteX26" fmla="*/ 2208362 w 3674852"/>
                  <a:gd name="connsiteY26" fmla="*/ 431321 h 1984076"/>
                  <a:gd name="connsiteX27" fmla="*/ 2242867 w 3674852"/>
                  <a:gd name="connsiteY27" fmla="*/ 707366 h 1984076"/>
                  <a:gd name="connsiteX28" fmla="*/ 2260120 w 3674852"/>
                  <a:gd name="connsiteY28" fmla="*/ 810883 h 1984076"/>
                  <a:gd name="connsiteX29" fmla="*/ 2277373 w 3674852"/>
                  <a:gd name="connsiteY29" fmla="*/ 1000664 h 1984076"/>
                  <a:gd name="connsiteX30" fmla="*/ 2294626 w 3674852"/>
                  <a:gd name="connsiteY30" fmla="*/ 1224951 h 1984076"/>
                  <a:gd name="connsiteX31" fmla="*/ 2311879 w 3674852"/>
                  <a:gd name="connsiteY31" fmla="*/ 1276710 h 1984076"/>
                  <a:gd name="connsiteX32" fmla="*/ 2329132 w 3674852"/>
                  <a:gd name="connsiteY32" fmla="*/ 1345721 h 1984076"/>
                  <a:gd name="connsiteX33" fmla="*/ 2346384 w 3674852"/>
                  <a:gd name="connsiteY33" fmla="*/ 1742536 h 1984076"/>
                  <a:gd name="connsiteX34" fmla="*/ 2363637 w 3674852"/>
                  <a:gd name="connsiteY34" fmla="*/ 1915064 h 1984076"/>
                  <a:gd name="connsiteX35" fmla="*/ 2432649 w 3674852"/>
                  <a:gd name="connsiteY35" fmla="*/ 1949570 h 1984076"/>
                  <a:gd name="connsiteX36" fmla="*/ 2674188 w 3674852"/>
                  <a:gd name="connsiteY36" fmla="*/ 1966823 h 1984076"/>
                  <a:gd name="connsiteX37" fmla="*/ 3053750 w 3674852"/>
                  <a:gd name="connsiteY37" fmla="*/ 1984076 h 1984076"/>
                  <a:gd name="connsiteX38" fmla="*/ 3519577 w 3674852"/>
                  <a:gd name="connsiteY38" fmla="*/ 1966823 h 1984076"/>
                  <a:gd name="connsiteX39" fmla="*/ 3536830 w 3674852"/>
                  <a:gd name="connsiteY39" fmla="*/ 1897812 h 1984076"/>
                  <a:gd name="connsiteX40" fmla="*/ 3554083 w 3674852"/>
                  <a:gd name="connsiteY40" fmla="*/ 1190446 h 1984076"/>
                  <a:gd name="connsiteX41" fmla="*/ 3536830 w 3674852"/>
                  <a:gd name="connsiteY41" fmla="*/ 914400 h 1984076"/>
                  <a:gd name="connsiteX42" fmla="*/ 3571335 w 3674852"/>
                  <a:gd name="connsiteY42" fmla="*/ 707366 h 1984076"/>
                  <a:gd name="connsiteX43" fmla="*/ 3588588 w 3674852"/>
                  <a:gd name="connsiteY43" fmla="*/ 414068 h 1984076"/>
                  <a:gd name="connsiteX44" fmla="*/ 3605841 w 3674852"/>
                  <a:gd name="connsiteY44" fmla="*/ 207034 h 1984076"/>
                  <a:gd name="connsiteX45" fmla="*/ 3674852 w 3674852"/>
                  <a:gd name="connsiteY45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669843 w 3674852"/>
                  <a:gd name="connsiteY15" fmla="*/ 216977 h 1984076"/>
                  <a:gd name="connsiteX16" fmla="*/ 793630 w 3674852"/>
                  <a:gd name="connsiteY16" fmla="*/ 138023 h 1984076"/>
                  <a:gd name="connsiteX17" fmla="*/ 845388 w 3674852"/>
                  <a:gd name="connsiteY17" fmla="*/ 86264 h 1984076"/>
                  <a:gd name="connsiteX18" fmla="*/ 897147 w 3674852"/>
                  <a:gd name="connsiteY18" fmla="*/ 69012 h 1984076"/>
                  <a:gd name="connsiteX19" fmla="*/ 1017917 w 3674852"/>
                  <a:gd name="connsiteY19" fmla="*/ 0 h 1984076"/>
                  <a:gd name="connsiteX20" fmla="*/ 1362973 w 3674852"/>
                  <a:gd name="connsiteY20" fmla="*/ 17253 h 1984076"/>
                  <a:gd name="connsiteX21" fmla="*/ 1552754 w 3674852"/>
                  <a:gd name="connsiteY21" fmla="*/ 34506 h 1984076"/>
                  <a:gd name="connsiteX22" fmla="*/ 1811547 w 3674852"/>
                  <a:gd name="connsiteY22" fmla="*/ 51759 h 1984076"/>
                  <a:gd name="connsiteX23" fmla="*/ 1984075 w 3674852"/>
                  <a:gd name="connsiteY23" fmla="*/ 138023 h 1984076"/>
                  <a:gd name="connsiteX24" fmla="*/ 2035834 w 3674852"/>
                  <a:gd name="connsiteY24" fmla="*/ 172529 h 1984076"/>
                  <a:gd name="connsiteX25" fmla="*/ 2104845 w 3674852"/>
                  <a:gd name="connsiteY25" fmla="*/ 276046 h 1984076"/>
                  <a:gd name="connsiteX26" fmla="*/ 2122098 w 3674852"/>
                  <a:gd name="connsiteY26" fmla="*/ 327804 h 1984076"/>
                  <a:gd name="connsiteX27" fmla="*/ 2208362 w 3674852"/>
                  <a:gd name="connsiteY27" fmla="*/ 431321 h 1984076"/>
                  <a:gd name="connsiteX28" fmla="*/ 2242867 w 3674852"/>
                  <a:gd name="connsiteY28" fmla="*/ 707366 h 1984076"/>
                  <a:gd name="connsiteX29" fmla="*/ 2260120 w 3674852"/>
                  <a:gd name="connsiteY29" fmla="*/ 810883 h 1984076"/>
                  <a:gd name="connsiteX30" fmla="*/ 2277373 w 3674852"/>
                  <a:gd name="connsiteY30" fmla="*/ 1000664 h 1984076"/>
                  <a:gd name="connsiteX31" fmla="*/ 2294626 w 3674852"/>
                  <a:gd name="connsiteY31" fmla="*/ 1224951 h 1984076"/>
                  <a:gd name="connsiteX32" fmla="*/ 2311879 w 3674852"/>
                  <a:gd name="connsiteY32" fmla="*/ 1276710 h 1984076"/>
                  <a:gd name="connsiteX33" fmla="*/ 2329132 w 3674852"/>
                  <a:gd name="connsiteY33" fmla="*/ 1345721 h 1984076"/>
                  <a:gd name="connsiteX34" fmla="*/ 2346384 w 3674852"/>
                  <a:gd name="connsiteY34" fmla="*/ 1742536 h 1984076"/>
                  <a:gd name="connsiteX35" fmla="*/ 2363637 w 3674852"/>
                  <a:gd name="connsiteY35" fmla="*/ 1915064 h 1984076"/>
                  <a:gd name="connsiteX36" fmla="*/ 2432649 w 3674852"/>
                  <a:gd name="connsiteY36" fmla="*/ 1949570 h 1984076"/>
                  <a:gd name="connsiteX37" fmla="*/ 2674188 w 3674852"/>
                  <a:gd name="connsiteY37" fmla="*/ 1966823 h 1984076"/>
                  <a:gd name="connsiteX38" fmla="*/ 3053750 w 3674852"/>
                  <a:gd name="connsiteY38" fmla="*/ 1984076 h 1984076"/>
                  <a:gd name="connsiteX39" fmla="*/ 3519577 w 3674852"/>
                  <a:gd name="connsiteY39" fmla="*/ 1966823 h 1984076"/>
                  <a:gd name="connsiteX40" fmla="*/ 3536830 w 3674852"/>
                  <a:gd name="connsiteY40" fmla="*/ 1897812 h 1984076"/>
                  <a:gd name="connsiteX41" fmla="*/ 3554083 w 3674852"/>
                  <a:gd name="connsiteY41" fmla="*/ 1190446 h 1984076"/>
                  <a:gd name="connsiteX42" fmla="*/ 3536830 w 3674852"/>
                  <a:gd name="connsiteY42" fmla="*/ 914400 h 1984076"/>
                  <a:gd name="connsiteX43" fmla="*/ 3571335 w 3674852"/>
                  <a:gd name="connsiteY43" fmla="*/ 707366 h 1984076"/>
                  <a:gd name="connsiteX44" fmla="*/ 3588588 w 3674852"/>
                  <a:gd name="connsiteY44" fmla="*/ 414068 h 1984076"/>
                  <a:gd name="connsiteX45" fmla="*/ 3605841 w 3674852"/>
                  <a:gd name="connsiteY45" fmla="*/ 207034 h 1984076"/>
                  <a:gd name="connsiteX46" fmla="*/ 3674852 w 3674852"/>
                  <a:gd name="connsiteY46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669843 w 3674852"/>
                  <a:gd name="connsiteY15" fmla="*/ 216977 h 1984076"/>
                  <a:gd name="connsiteX16" fmla="*/ 793630 w 3674852"/>
                  <a:gd name="connsiteY16" fmla="*/ 138023 h 1984076"/>
                  <a:gd name="connsiteX17" fmla="*/ 845388 w 3674852"/>
                  <a:gd name="connsiteY17" fmla="*/ 86264 h 1984076"/>
                  <a:gd name="connsiteX18" fmla="*/ 897147 w 3674852"/>
                  <a:gd name="connsiteY18" fmla="*/ 69012 h 1984076"/>
                  <a:gd name="connsiteX19" fmla="*/ 1017917 w 3674852"/>
                  <a:gd name="connsiteY19" fmla="*/ 0 h 1984076"/>
                  <a:gd name="connsiteX20" fmla="*/ 1362973 w 3674852"/>
                  <a:gd name="connsiteY20" fmla="*/ 17253 h 1984076"/>
                  <a:gd name="connsiteX21" fmla="*/ 1552754 w 3674852"/>
                  <a:gd name="connsiteY21" fmla="*/ 34506 h 1984076"/>
                  <a:gd name="connsiteX22" fmla="*/ 1811547 w 3674852"/>
                  <a:gd name="connsiteY22" fmla="*/ 51759 h 1984076"/>
                  <a:gd name="connsiteX23" fmla="*/ 1984075 w 3674852"/>
                  <a:gd name="connsiteY23" fmla="*/ 138023 h 1984076"/>
                  <a:gd name="connsiteX24" fmla="*/ 2035834 w 3674852"/>
                  <a:gd name="connsiteY24" fmla="*/ 172529 h 1984076"/>
                  <a:gd name="connsiteX25" fmla="*/ 2104845 w 3674852"/>
                  <a:gd name="connsiteY25" fmla="*/ 276046 h 1984076"/>
                  <a:gd name="connsiteX26" fmla="*/ 2122098 w 3674852"/>
                  <a:gd name="connsiteY26" fmla="*/ 327804 h 1984076"/>
                  <a:gd name="connsiteX27" fmla="*/ 2208362 w 3674852"/>
                  <a:gd name="connsiteY27" fmla="*/ 431321 h 1984076"/>
                  <a:gd name="connsiteX28" fmla="*/ 2242867 w 3674852"/>
                  <a:gd name="connsiteY28" fmla="*/ 707366 h 1984076"/>
                  <a:gd name="connsiteX29" fmla="*/ 2260120 w 3674852"/>
                  <a:gd name="connsiteY29" fmla="*/ 810883 h 1984076"/>
                  <a:gd name="connsiteX30" fmla="*/ 2277373 w 3674852"/>
                  <a:gd name="connsiteY30" fmla="*/ 1000664 h 1984076"/>
                  <a:gd name="connsiteX31" fmla="*/ 2294626 w 3674852"/>
                  <a:gd name="connsiteY31" fmla="*/ 1224951 h 1984076"/>
                  <a:gd name="connsiteX32" fmla="*/ 2311879 w 3674852"/>
                  <a:gd name="connsiteY32" fmla="*/ 1276710 h 1984076"/>
                  <a:gd name="connsiteX33" fmla="*/ 2329132 w 3674852"/>
                  <a:gd name="connsiteY33" fmla="*/ 1345721 h 1984076"/>
                  <a:gd name="connsiteX34" fmla="*/ 2346384 w 3674852"/>
                  <a:gd name="connsiteY34" fmla="*/ 1742536 h 1984076"/>
                  <a:gd name="connsiteX35" fmla="*/ 2363637 w 3674852"/>
                  <a:gd name="connsiteY35" fmla="*/ 1915064 h 1984076"/>
                  <a:gd name="connsiteX36" fmla="*/ 2432649 w 3674852"/>
                  <a:gd name="connsiteY36" fmla="*/ 1949570 h 1984076"/>
                  <a:gd name="connsiteX37" fmla="*/ 2674188 w 3674852"/>
                  <a:gd name="connsiteY37" fmla="*/ 1966823 h 1984076"/>
                  <a:gd name="connsiteX38" fmla="*/ 3053750 w 3674852"/>
                  <a:gd name="connsiteY38" fmla="*/ 1984076 h 1984076"/>
                  <a:gd name="connsiteX39" fmla="*/ 3519577 w 3674852"/>
                  <a:gd name="connsiteY39" fmla="*/ 1966823 h 1984076"/>
                  <a:gd name="connsiteX40" fmla="*/ 3536830 w 3674852"/>
                  <a:gd name="connsiteY40" fmla="*/ 1897812 h 1984076"/>
                  <a:gd name="connsiteX41" fmla="*/ 3554083 w 3674852"/>
                  <a:gd name="connsiteY41" fmla="*/ 1190446 h 1984076"/>
                  <a:gd name="connsiteX42" fmla="*/ 3536830 w 3674852"/>
                  <a:gd name="connsiteY42" fmla="*/ 914400 h 1984076"/>
                  <a:gd name="connsiteX43" fmla="*/ 3571335 w 3674852"/>
                  <a:gd name="connsiteY43" fmla="*/ 707366 h 1984076"/>
                  <a:gd name="connsiteX44" fmla="*/ 3588588 w 3674852"/>
                  <a:gd name="connsiteY44" fmla="*/ 414068 h 1984076"/>
                  <a:gd name="connsiteX45" fmla="*/ 3605841 w 3674852"/>
                  <a:gd name="connsiteY45" fmla="*/ 207034 h 1984076"/>
                  <a:gd name="connsiteX46" fmla="*/ 3674852 w 3674852"/>
                  <a:gd name="connsiteY46" fmla="*/ 207034 h 1984076"/>
                  <a:gd name="connsiteX0" fmla="*/ 0 w 3674852"/>
                  <a:gd name="connsiteY0" fmla="*/ 1518249 h 1984076"/>
                  <a:gd name="connsiteX1" fmla="*/ 17252 w 3674852"/>
                  <a:gd name="connsiteY1" fmla="*/ 1259457 h 1984076"/>
                  <a:gd name="connsiteX2" fmla="*/ 34505 w 3674852"/>
                  <a:gd name="connsiteY2" fmla="*/ 1155940 h 1984076"/>
                  <a:gd name="connsiteX3" fmla="*/ 86264 w 3674852"/>
                  <a:gd name="connsiteY3" fmla="*/ 897147 h 1984076"/>
                  <a:gd name="connsiteX4" fmla="*/ 120769 w 3674852"/>
                  <a:gd name="connsiteY4" fmla="*/ 776378 h 1984076"/>
                  <a:gd name="connsiteX5" fmla="*/ 172528 w 3674852"/>
                  <a:gd name="connsiteY5" fmla="*/ 672861 h 1984076"/>
                  <a:gd name="connsiteX6" fmla="*/ 224286 w 3674852"/>
                  <a:gd name="connsiteY6" fmla="*/ 621102 h 1984076"/>
                  <a:gd name="connsiteX7" fmla="*/ 241539 w 3674852"/>
                  <a:gd name="connsiteY7" fmla="*/ 534838 h 1984076"/>
                  <a:gd name="connsiteX8" fmla="*/ 310550 w 3674852"/>
                  <a:gd name="connsiteY8" fmla="*/ 483080 h 1984076"/>
                  <a:gd name="connsiteX9" fmla="*/ 414067 w 3674852"/>
                  <a:gd name="connsiteY9" fmla="*/ 379563 h 1984076"/>
                  <a:gd name="connsiteX10" fmla="*/ 465826 w 3674852"/>
                  <a:gd name="connsiteY10" fmla="*/ 327804 h 1984076"/>
                  <a:gd name="connsiteX11" fmla="*/ 534837 w 3674852"/>
                  <a:gd name="connsiteY11" fmla="*/ 276046 h 1984076"/>
                  <a:gd name="connsiteX12" fmla="*/ 586596 w 3674852"/>
                  <a:gd name="connsiteY12" fmla="*/ 241540 h 1984076"/>
                  <a:gd name="connsiteX13" fmla="*/ 672860 w 3674852"/>
                  <a:gd name="connsiteY13" fmla="*/ 224287 h 1984076"/>
                  <a:gd name="connsiteX14" fmla="*/ 669843 w 3674852"/>
                  <a:gd name="connsiteY14" fmla="*/ 216977 h 1984076"/>
                  <a:gd name="connsiteX15" fmla="*/ 669843 w 3674852"/>
                  <a:gd name="connsiteY15" fmla="*/ 216977 h 1984076"/>
                  <a:gd name="connsiteX16" fmla="*/ 793630 w 3674852"/>
                  <a:gd name="connsiteY16" fmla="*/ 138023 h 1984076"/>
                  <a:gd name="connsiteX17" fmla="*/ 845388 w 3674852"/>
                  <a:gd name="connsiteY17" fmla="*/ 86264 h 1984076"/>
                  <a:gd name="connsiteX18" fmla="*/ 897147 w 3674852"/>
                  <a:gd name="connsiteY18" fmla="*/ 69012 h 1984076"/>
                  <a:gd name="connsiteX19" fmla="*/ 1017917 w 3674852"/>
                  <a:gd name="connsiteY19" fmla="*/ 0 h 1984076"/>
                  <a:gd name="connsiteX20" fmla="*/ 1362973 w 3674852"/>
                  <a:gd name="connsiteY20" fmla="*/ 17253 h 1984076"/>
                  <a:gd name="connsiteX21" fmla="*/ 1552754 w 3674852"/>
                  <a:gd name="connsiteY21" fmla="*/ 34506 h 1984076"/>
                  <a:gd name="connsiteX22" fmla="*/ 1811547 w 3674852"/>
                  <a:gd name="connsiteY22" fmla="*/ 51759 h 1984076"/>
                  <a:gd name="connsiteX23" fmla="*/ 1984075 w 3674852"/>
                  <a:gd name="connsiteY23" fmla="*/ 138023 h 1984076"/>
                  <a:gd name="connsiteX24" fmla="*/ 2035834 w 3674852"/>
                  <a:gd name="connsiteY24" fmla="*/ 172529 h 1984076"/>
                  <a:gd name="connsiteX25" fmla="*/ 2104845 w 3674852"/>
                  <a:gd name="connsiteY25" fmla="*/ 276046 h 1984076"/>
                  <a:gd name="connsiteX26" fmla="*/ 2122098 w 3674852"/>
                  <a:gd name="connsiteY26" fmla="*/ 327804 h 1984076"/>
                  <a:gd name="connsiteX27" fmla="*/ 2208362 w 3674852"/>
                  <a:gd name="connsiteY27" fmla="*/ 431321 h 1984076"/>
                  <a:gd name="connsiteX28" fmla="*/ 2242867 w 3674852"/>
                  <a:gd name="connsiteY28" fmla="*/ 707366 h 1984076"/>
                  <a:gd name="connsiteX29" fmla="*/ 2260120 w 3674852"/>
                  <a:gd name="connsiteY29" fmla="*/ 810883 h 1984076"/>
                  <a:gd name="connsiteX30" fmla="*/ 2277373 w 3674852"/>
                  <a:gd name="connsiteY30" fmla="*/ 1000664 h 1984076"/>
                  <a:gd name="connsiteX31" fmla="*/ 2294626 w 3674852"/>
                  <a:gd name="connsiteY31" fmla="*/ 1224951 h 1984076"/>
                  <a:gd name="connsiteX32" fmla="*/ 2311879 w 3674852"/>
                  <a:gd name="connsiteY32" fmla="*/ 1276710 h 1984076"/>
                  <a:gd name="connsiteX33" fmla="*/ 2329132 w 3674852"/>
                  <a:gd name="connsiteY33" fmla="*/ 1345721 h 1984076"/>
                  <a:gd name="connsiteX34" fmla="*/ 2346384 w 3674852"/>
                  <a:gd name="connsiteY34" fmla="*/ 1742536 h 1984076"/>
                  <a:gd name="connsiteX35" fmla="*/ 2363637 w 3674852"/>
                  <a:gd name="connsiteY35" fmla="*/ 1915064 h 1984076"/>
                  <a:gd name="connsiteX36" fmla="*/ 2432649 w 3674852"/>
                  <a:gd name="connsiteY36" fmla="*/ 1949570 h 1984076"/>
                  <a:gd name="connsiteX37" fmla="*/ 2674188 w 3674852"/>
                  <a:gd name="connsiteY37" fmla="*/ 1966823 h 1984076"/>
                  <a:gd name="connsiteX38" fmla="*/ 3053750 w 3674852"/>
                  <a:gd name="connsiteY38" fmla="*/ 1984076 h 1984076"/>
                  <a:gd name="connsiteX39" fmla="*/ 3519577 w 3674852"/>
                  <a:gd name="connsiteY39" fmla="*/ 1966823 h 1984076"/>
                  <a:gd name="connsiteX40" fmla="*/ 3536830 w 3674852"/>
                  <a:gd name="connsiteY40" fmla="*/ 1897812 h 1984076"/>
                  <a:gd name="connsiteX41" fmla="*/ 3554083 w 3674852"/>
                  <a:gd name="connsiteY41" fmla="*/ 1190446 h 1984076"/>
                  <a:gd name="connsiteX42" fmla="*/ 3536830 w 3674852"/>
                  <a:gd name="connsiteY42" fmla="*/ 914400 h 1984076"/>
                  <a:gd name="connsiteX43" fmla="*/ 3571335 w 3674852"/>
                  <a:gd name="connsiteY43" fmla="*/ 707366 h 1984076"/>
                  <a:gd name="connsiteX44" fmla="*/ 3588588 w 3674852"/>
                  <a:gd name="connsiteY44" fmla="*/ 414068 h 1984076"/>
                  <a:gd name="connsiteX45" fmla="*/ 3605841 w 3674852"/>
                  <a:gd name="connsiteY45" fmla="*/ 207034 h 1984076"/>
                  <a:gd name="connsiteX46" fmla="*/ 3674852 w 3674852"/>
                  <a:gd name="connsiteY46" fmla="*/ 207034 h 19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674852" h="1984076">
                    <a:moveTo>
                      <a:pt x="0" y="1518249"/>
                    </a:moveTo>
                    <a:cubicBezTo>
                      <a:pt x="5751" y="1431985"/>
                      <a:pt x="9055" y="1345523"/>
                      <a:pt x="17252" y="1259457"/>
                    </a:cubicBezTo>
                    <a:cubicBezTo>
                      <a:pt x="20569" y="1224633"/>
                      <a:pt x="27959" y="1190304"/>
                      <a:pt x="34505" y="1155940"/>
                    </a:cubicBezTo>
                    <a:cubicBezTo>
                      <a:pt x="50966" y="1069521"/>
                      <a:pt x="62096" y="981735"/>
                      <a:pt x="86264" y="897147"/>
                    </a:cubicBezTo>
                    <a:cubicBezTo>
                      <a:pt x="97766" y="856891"/>
                      <a:pt x="108739" y="816480"/>
                      <a:pt x="120769" y="776378"/>
                    </a:cubicBezTo>
                    <a:cubicBezTo>
                      <a:pt x="135359" y="727744"/>
                      <a:pt x="138446" y="713759"/>
                      <a:pt x="172528" y="672861"/>
                    </a:cubicBezTo>
                    <a:cubicBezTo>
                      <a:pt x="188148" y="654117"/>
                      <a:pt x="207033" y="638355"/>
                      <a:pt x="224286" y="621102"/>
                    </a:cubicBezTo>
                    <a:cubicBezTo>
                      <a:pt x="230037" y="592347"/>
                      <a:pt x="225997" y="559705"/>
                      <a:pt x="241539" y="534838"/>
                    </a:cubicBezTo>
                    <a:cubicBezTo>
                      <a:pt x="256779" y="510454"/>
                      <a:pt x="289177" y="502316"/>
                      <a:pt x="310550" y="483080"/>
                    </a:cubicBezTo>
                    <a:cubicBezTo>
                      <a:pt x="346822" y="450436"/>
                      <a:pt x="379561" y="414069"/>
                      <a:pt x="414067" y="379563"/>
                    </a:cubicBezTo>
                    <a:cubicBezTo>
                      <a:pt x="431320" y="362310"/>
                      <a:pt x="446306" y="342444"/>
                      <a:pt x="465826" y="327804"/>
                    </a:cubicBezTo>
                    <a:cubicBezTo>
                      <a:pt x="488830" y="310551"/>
                      <a:pt x="511438" y="292759"/>
                      <a:pt x="534837" y="276046"/>
                    </a:cubicBezTo>
                    <a:cubicBezTo>
                      <a:pt x="551710" y="263994"/>
                      <a:pt x="567181" y="248821"/>
                      <a:pt x="586596" y="241540"/>
                    </a:cubicBezTo>
                    <a:cubicBezTo>
                      <a:pt x="614053" y="231244"/>
                      <a:pt x="644105" y="230038"/>
                      <a:pt x="672860" y="224287"/>
                    </a:cubicBezTo>
                    <a:cubicBezTo>
                      <a:pt x="686734" y="220193"/>
                      <a:pt x="649715" y="231354"/>
                      <a:pt x="669843" y="216977"/>
                    </a:cubicBezTo>
                    <a:lnTo>
                      <a:pt x="669843" y="216977"/>
                    </a:lnTo>
                    <a:cubicBezTo>
                      <a:pt x="690474" y="203818"/>
                      <a:pt x="526114" y="248887"/>
                      <a:pt x="793630" y="138023"/>
                    </a:cubicBezTo>
                    <a:cubicBezTo>
                      <a:pt x="812155" y="122144"/>
                      <a:pt x="825087" y="99798"/>
                      <a:pt x="845388" y="86264"/>
                    </a:cubicBezTo>
                    <a:cubicBezTo>
                      <a:pt x="860520" y="76176"/>
                      <a:pt x="880431" y="76176"/>
                      <a:pt x="897147" y="69012"/>
                    </a:cubicBezTo>
                    <a:cubicBezTo>
                      <a:pt x="958433" y="42747"/>
                      <a:pt x="965939" y="34652"/>
                      <a:pt x="1017917" y="0"/>
                    </a:cubicBezTo>
                    <a:lnTo>
                      <a:pt x="1362973" y="17253"/>
                    </a:lnTo>
                    <a:cubicBezTo>
                      <a:pt x="1426362" y="21343"/>
                      <a:pt x="1489420" y="29634"/>
                      <a:pt x="1552754" y="34506"/>
                    </a:cubicBezTo>
                    <a:cubicBezTo>
                      <a:pt x="1638955" y="41137"/>
                      <a:pt x="1725283" y="46008"/>
                      <a:pt x="1811547" y="51759"/>
                    </a:cubicBezTo>
                    <a:cubicBezTo>
                      <a:pt x="1920790" y="79070"/>
                      <a:pt x="1860829" y="55859"/>
                      <a:pt x="1984075" y="138023"/>
                    </a:cubicBezTo>
                    <a:lnTo>
                      <a:pt x="2035834" y="172529"/>
                    </a:lnTo>
                    <a:cubicBezTo>
                      <a:pt x="2058838" y="207035"/>
                      <a:pt x="2091731" y="236704"/>
                      <a:pt x="2104845" y="276046"/>
                    </a:cubicBezTo>
                    <a:cubicBezTo>
                      <a:pt x="2110596" y="293299"/>
                      <a:pt x="2113965" y="311538"/>
                      <a:pt x="2122098" y="327804"/>
                    </a:cubicBezTo>
                    <a:cubicBezTo>
                      <a:pt x="2146120" y="375848"/>
                      <a:pt x="2170202" y="393162"/>
                      <a:pt x="2208362" y="431321"/>
                    </a:cubicBezTo>
                    <a:cubicBezTo>
                      <a:pt x="2244637" y="612696"/>
                      <a:pt x="2208740" y="417281"/>
                      <a:pt x="2242867" y="707366"/>
                    </a:cubicBezTo>
                    <a:cubicBezTo>
                      <a:pt x="2246954" y="742108"/>
                      <a:pt x="2256033" y="776141"/>
                      <a:pt x="2260120" y="810883"/>
                    </a:cubicBezTo>
                    <a:cubicBezTo>
                      <a:pt x="2267542" y="873969"/>
                      <a:pt x="2272098" y="937362"/>
                      <a:pt x="2277373" y="1000664"/>
                    </a:cubicBezTo>
                    <a:cubicBezTo>
                      <a:pt x="2283600" y="1075388"/>
                      <a:pt x="2285325" y="1150547"/>
                      <a:pt x="2294626" y="1224951"/>
                    </a:cubicBezTo>
                    <a:cubicBezTo>
                      <a:pt x="2296882" y="1242997"/>
                      <a:pt x="2306883" y="1259223"/>
                      <a:pt x="2311879" y="1276710"/>
                    </a:cubicBezTo>
                    <a:cubicBezTo>
                      <a:pt x="2318393" y="1299509"/>
                      <a:pt x="2323381" y="1322717"/>
                      <a:pt x="2329132" y="1345721"/>
                    </a:cubicBezTo>
                    <a:cubicBezTo>
                      <a:pt x="2334883" y="1477993"/>
                      <a:pt x="2338375" y="1610382"/>
                      <a:pt x="2346384" y="1742536"/>
                    </a:cubicBezTo>
                    <a:cubicBezTo>
                      <a:pt x="2349880" y="1800226"/>
                      <a:pt x="2341408" y="1861714"/>
                      <a:pt x="2363637" y="1915064"/>
                    </a:cubicBezTo>
                    <a:cubicBezTo>
                      <a:pt x="2373529" y="1938805"/>
                      <a:pt x="2407280" y="1945342"/>
                      <a:pt x="2432649" y="1949570"/>
                    </a:cubicBezTo>
                    <a:cubicBezTo>
                      <a:pt x="2512269" y="1962840"/>
                      <a:pt x="2593594" y="1962346"/>
                      <a:pt x="2674188" y="1966823"/>
                    </a:cubicBezTo>
                    <a:cubicBezTo>
                      <a:pt x="2800644" y="1973848"/>
                      <a:pt x="2927229" y="1978325"/>
                      <a:pt x="3053750" y="1984076"/>
                    </a:cubicBezTo>
                    <a:lnTo>
                      <a:pt x="3519577" y="1966823"/>
                    </a:lnTo>
                    <a:cubicBezTo>
                      <a:pt x="3542919" y="1962655"/>
                      <a:pt x="3535777" y="1921500"/>
                      <a:pt x="3536830" y="1897812"/>
                    </a:cubicBezTo>
                    <a:cubicBezTo>
                      <a:pt x="3547302" y="1662186"/>
                      <a:pt x="3548332" y="1426235"/>
                      <a:pt x="3554083" y="1190446"/>
                    </a:cubicBezTo>
                    <a:cubicBezTo>
                      <a:pt x="3548332" y="1098431"/>
                      <a:pt x="3536830" y="1006595"/>
                      <a:pt x="3536830" y="914400"/>
                    </a:cubicBezTo>
                    <a:cubicBezTo>
                      <a:pt x="3536830" y="833630"/>
                      <a:pt x="3553166" y="780047"/>
                      <a:pt x="3571335" y="707366"/>
                    </a:cubicBezTo>
                    <a:cubicBezTo>
                      <a:pt x="3577086" y="609600"/>
                      <a:pt x="3581850" y="511771"/>
                      <a:pt x="3588588" y="414068"/>
                    </a:cubicBezTo>
                    <a:cubicBezTo>
                      <a:pt x="3593353" y="344982"/>
                      <a:pt x="3579206" y="270958"/>
                      <a:pt x="3605841" y="207034"/>
                    </a:cubicBezTo>
                    <a:cubicBezTo>
                      <a:pt x="3614689" y="185800"/>
                      <a:pt x="3651848" y="207034"/>
                      <a:pt x="3674852" y="207034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313208" y="2518913"/>
                <a:ext cx="3709358" cy="2455266"/>
              </a:xfrm>
              <a:custGeom>
                <a:avLst/>
                <a:gdLst>
                  <a:gd name="connsiteX0" fmla="*/ 0 w 3709358"/>
                  <a:gd name="connsiteY0" fmla="*/ 0 h 2455266"/>
                  <a:gd name="connsiteX1" fmla="*/ 17252 w 3709358"/>
                  <a:gd name="connsiteY1" fmla="*/ 189781 h 2455266"/>
                  <a:gd name="connsiteX2" fmla="*/ 34505 w 3709358"/>
                  <a:gd name="connsiteY2" fmla="*/ 241540 h 2455266"/>
                  <a:gd name="connsiteX3" fmla="*/ 51758 w 3709358"/>
                  <a:gd name="connsiteY3" fmla="*/ 345057 h 2455266"/>
                  <a:gd name="connsiteX4" fmla="*/ 155275 w 3709358"/>
                  <a:gd name="connsiteY4" fmla="*/ 379562 h 2455266"/>
                  <a:gd name="connsiteX5" fmla="*/ 241539 w 3709358"/>
                  <a:gd name="connsiteY5" fmla="*/ 483079 h 2455266"/>
                  <a:gd name="connsiteX6" fmla="*/ 276045 w 3709358"/>
                  <a:gd name="connsiteY6" fmla="*/ 534838 h 2455266"/>
                  <a:gd name="connsiteX7" fmla="*/ 362309 w 3709358"/>
                  <a:gd name="connsiteY7" fmla="*/ 552091 h 2455266"/>
                  <a:gd name="connsiteX8" fmla="*/ 793630 w 3709358"/>
                  <a:gd name="connsiteY8" fmla="*/ 586596 h 2455266"/>
                  <a:gd name="connsiteX9" fmla="*/ 931652 w 3709358"/>
                  <a:gd name="connsiteY9" fmla="*/ 603849 h 2455266"/>
                  <a:gd name="connsiteX10" fmla="*/ 1035169 w 3709358"/>
                  <a:gd name="connsiteY10" fmla="*/ 638355 h 2455266"/>
                  <a:gd name="connsiteX11" fmla="*/ 1155939 w 3709358"/>
                  <a:gd name="connsiteY11" fmla="*/ 672861 h 2455266"/>
                  <a:gd name="connsiteX12" fmla="*/ 1639018 w 3709358"/>
                  <a:gd name="connsiteY12" fmla="*/ 707366 h 2455266"/>
                  <a:gd name="connsiteX13" fmla="*/ 2708694 w 3709358"/>
                  <a:gd name="connsiteY13" fmla="*/ 672861 h 2455266"/>
                  <a:gd name="connsiteX14" fmla="*/ 3329796 w 3709358"/>
                  <a:gd name="connsiteY14" fmla="*/ 707366 h 2455266"/>
                  <a:gd name="connsiteX15" fmla="*/ 3381554 w 3709358"/>
                  <a:gd name="connsiteY15" fmla="*/ 759125 h 2455266"/>
                  <a:gd name="connsiteX16" fmla="*/ 3554083 w 3709358"/>
                  <a:gd name="connsiteY16" fmla="*/ 793630 h 2455266"/>
                  <a:gd name="connsiteX17" fmla="*/ 3623094 w 3709358"/>
                  <a:gd name="connsiteY17" fmla="*/ 828136 h 2455266"/>
                  <a:gd name="connsiteX18" fmla="*/ 3674852 w 3709358"/>
                  <a:gd name="connsiteY18" fmla="*/ 1069676 h 2455266"/>
                  <a:gd name="connsiteX19" fmla="*/ 3692105 w 3709358"/>
                  <a:gd name="connsiteY19" fmla="*/ 1483744 h 2455266"/>
                  <a:gd name="connsiteX20" fmla="*/ 3709358 w 3709358"/>
                  <a:gd name="connsiteY20" fmla="*/ 1708030 h 2455266"/>
                  <a:gd name="connsiteX21" fmla="*/ 3692105 w 3709358"/>
                  <a:gd name="connsiteY21" fmla="*/ 2104845 h 2455266"/>
                  <a:gd name="connsiteX22" fmla="*/ 3674852 w 3709358"/>
                  <a:gd name="connsiteY22" fmla="*/ 2415396 h 245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9358" h="2455266">
                    <a:moveTo>
                      <a:pt x="0" y="0"/>
                    </a:moveTo>
                    <a:cubicBezTo>
                      <a:pt x="5751" y="63260"/>
                      <a:pt x="8269" y="126898"/>
                      <a:pt x="17252" y="189781"/>
                    </a:cubicBezTo>
                    <a:cubicBezTo>
                      <a:pt x="19824" y="207784"/>
                      <a:pt x="30560" y="223787"/>
                      <a:pt x="34505" y="241540"/>
                    </a:cubicBezTo>
                    <a:cubicBezTo>
                      <a:pt x="42094" y="275689"/>
                      <a:pt x="28722" y="318731"/>
                      <a:pt x="51758" y="345057"/>
                    </a:cubicBezTo>
                    <a:cubicBezTo>
                      <a:pt x="75709" y="372430"/>
                      <a:pt x="120769" y="368060"/>
                      <a:pt x="155275" y="379562"/>
                    </a:cubicBezTo>
                    <a:cubicBezTo>
                      <a:pt x="229302" y="527617"/>
                      <a:pt x="143995" y="385535"/>
                      <a:pt x="241539" y="483079"/>
                    </a:cubicBezTo>
                    <a:cubicBezTo>
                      <a:pt x="256201" y="497741"/>
                      <a:pt x="258042" y="524550"/>
                      <a:pt x="276045" y="534838"/>
                    </a:cubicBezTo>
                    <a:cubicBezTo>
                      <a:pt x="301505" y="549387"/>
                      <a:pt x="333683" y="545730"/>
                      <a:pt x="362309" y="552091"/>
                    </a:cubicBezTo>
                    <a:cubicBezTo>
                      <a:pt x="578257" y="600080"/>
                      <a:pt x="256500" y="561020"/>
                      <a:pt x="793630" y="586596"/>
                    </a:cubicBezTo>
                    <a:cubicBezTo>
                      <a:pt x="839637" y="592347"/>
                      <a:pt x="886316" y="594134"/>
                      <a:pt x="931652" y="603849"/>
                    </a:cubicBezTo>
                    <a:cubicBezTo>
                      <a:pt x="967217" y="611470"/>
                      <a:pt x="1000196" y="628363"/>
                      <a:pt x="1035169" y="638355"/>
                    </a:cubicBezTo>
                    <a:cubicBezTo>
                      <a:pt x="1075426" y="649857"/>
                      <a:pt x="1115144" y="663447"/>
                      <a:pt x="1155939" y="672861"/>
                    </a:cubicBezTo>
                    <a:cubicBezTo>
                      <a:pt x="1305354" y="707341"/>
                      <a:pt x="1510640" y="701531"/>
                      <a:pt x="1639018" y="707366"/>
                    </a:cubicBezTo>
                    <a:lnTo>
                      <a:pt x="2708694" y="672861"/>
                    </a:lnTo>
                    <a:cubicBezTo>
                      <a:pt x="2745741" y="672404"/>
                      <a:pt x="3275042" y="704145"/>
                      <a:pt x="3329796" y="707366"/>
                    </a:cubicBezTo>
                    <a:cubicBezTo>
                      <a:pt x="3347049" y="724619"/>
                      <a:pt x="3361253" y="745591"/>
                      <a:pt x="3381554" y="759125"/>
                    </a:cubicBezTo>
                    <a:cubicBezTo>
                      <a:pt x="3414404" y="781025"/>
                      <a:pt x="3543853" y="792169"/>
                      <a:pt x="3554083" y="793630"/>
                    </a:cubicBezTo>
                    <a:cubicBezTo>
                      <a:pt x="3577087" y="805132"/>
                      <a:pt x="3603336" y="811671"/>
                      <a:pt x="3623094" y="828136"/>
                    </a:cubicBezTo>
                    <a:cubicBezTo>
                      <a:pt x="3688262" y="882443"/>
                      <a:pt x="3669731" y="1013347"/>
                      <a:pt x="3674852" y="1069676"/>
                    </a:cubicBezTo>
                    <a:cubicBezTo>
                      <a:pt x="3680603" y="1207699"/>
                      <a:pt x="3684649" y="1345803"/>
                      <a:pt x="3692105" y="1483744"/>
                    </a:cubicBezTo>
                    <a:cubicBezTo>
                      <a:pt x="3696152" y="1558618"/>
                      <a:pt x="3709358" y="1633047"/>
                      <a:pt x="3709358" y="1708030"/>
                    </a:cubicBezTo>
                    <a:cubicBezTo>
                      <a:pt x="3709358" y="1840427"/>
                      <a:pt x="3698886" y="1972622"/>
                      <a:pt x="3692105" y="2104845"/>
                    </a:cubicBezTo>
                    <a:cubicBezTo>
                      <a:pt x="3674135" y="2455266"/>
                      <a:pt x="3674852" y="2280850"/>
                      <a:pt x="3674852" y="2415396"/>
                    </a:cubicBezTo>
                  </a:path>
                </a:pathLst>
              </a:cu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990600" y="1676400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হোয়াইট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মেটার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8600" y="22098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গ্রে মেটার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914400" y="2971800"/>
            <a:ext cx="1905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990600" y="28194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24200" y="114300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কেন্দ্রীয় নালী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>
            <a:endCxn id="14" idx="7"/>
          </p:cNvCxnSpPr>
          <p:nvPr/>
        </p:nvCxnSpPr>
        <p:spPr>
          <a:xfrm rot="5400000">
            <a:off x="1874056" y="2218426"/>
            <a:ext cx="2401771" cy="1317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1447800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সংজ্ঞাবহ স্নায়ু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4800600" y="1752600"/>
            <a:ext cx="1066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038600" y="5410200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আজ্ঞাবহ স্নায়ু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6200000" flipH="1">
            <a:off x="4495800" y="4953000"/>
            <a:ext cx="838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15200" y="2819400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গ্রাহক যন্ত্র (ত্বক)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67600" y="6096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ক্রিয়াস্থল ঐচ্ছিকপেশী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58000" y="5486400"/>
            <a:ext cx="457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cxnSp>
        <p:nvCxnSpPr>
          <p:cNvPr id="69" name="Shape 68"/>
          <p:cNvCxnSpPr/>
          <p:nvPr/>
        </p:nvCxnSpPr>
        <p:spPr>
          <a:xfrm flipV="1">
            <a:off x="7010400" y="5105400"/>
            <a:ext cx="826698" cy="370936"/>
          </a:xfrm>
          <a:prstGeom prst="bentConnector5">
            <a:avLst>
              <a:gd name="adj1" fmla="val 27652"/>
              <a:gd name="adj2" fmla="val 92440"/>
              <a:gd name="adj3" fmla="val 7234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8200" y="5410200"/>
            <a:ext cx="2013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(মস্তিষ্ক)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781800" y="2667000"/>
            <a:ext cx="255918" cy="1731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" dirty="0" smtClean="0"/>
          </a:p>
        </p:txBody>
      </p:sp>
      <p:sp>
        <p:nvSpPr>
          <p:cNvPr id="59" name="Oval 58"/>
          <p:cNvSpPr/>
          <p:nvPr/>
        </p:nvSpPr>
        <p:spPr>
          <a:xfrm>
            <a:off x="3048000" y="3962400"/>
            <a:ext cx="255918" cy="17311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457E-6 C -0.0007 0.00347 -0.00018 0.0074 -0.00191 0.01017 C -0.00313 0.01225 -0.00729 0.00994 -0.00764 0.01248 C -0.01007 0.02821 -0.00851 0.04439 -0.00955 0.06034 C -0.00972 0.06312 -0.01077 0.06543 -0.01146 0.06797 C -0.00955 0.08277 -0.0099 0.09364 -0.0132 0.10797 C -0.00955 0.14566 -0.01042 0.18381 -0.01511 0.22127 C -0.01511 0.22196 -0.00695 0.26358 -0.01702 0.26636 C -0.02761 0.26913 -0.03837 0.26797 -0.04913 0.2689 C -0.075 0.26797 -0.10278 0.27722 -0.12657 0.26381 C -0.14497 0.25341 -0.11736 0.26381 -0.13976 0.25641 C -0.16129 0.22682 -0.14323 0.25549 -0.1415 0.15838 C -0.1415 0.15514 -0.14427 0.13295 -0.14532 0.12809 C -0.14636 0.123 -0.14913 0.11306 -0.14913 0.11329 C -0.15052 0.09572 -0.15191 0.08601 -0.15486 0.07029 C -0.15538 0.06358 -0.15486 0.05664 -0.1566 0.05017 C -0.15816 0.04439 -0.16424 0.03514 -0.16424 0.03537 C -0.16493 0.03029 -0.16615 0.02034 -0.16806 0.01503 C -0.17587 -0.00601 -0.19202 -0.00948 -0.20764 -0.01249 C -0.21493 -0.01919 -0.22361 -0.02405 -0.23212 -0.02752 C -0.25157 -0.02682 -0.27118 -0.02659 -0.29063 -0.02521 C -0.29323 -0.02497 -0.29601 -0.02451 -0.29809 -0.02266 C -0.3 -0.02104 -0.30018 -0.01711 -0.30191 -0.01503 C -0.30643 -0.00971 -0.31858 0.00277 -0.32466 0.00508 C -0.33091 0.0074 -0.34341 0.01248 -0.34341 0.01271 C -0.35174 0.01988 -0.35625 0.03052 -0.36424 0.03769 C -0.37066 0.0504 -0.36476 0.04162 -0.37552 0.05017 C -0.37934 0.05318 -0.38681 0.06034 -0.38681 0.06058 C -0.38837 0.07121 -0.38854 0.08231 -0.39063 0.09295 C -0.39288 0.10497 -0.40087 0.11375 -0.40382 0.12578 C -0.40139 0.13826 -0.40122 0.15121 -0.39809 0.16347 C -0.4 0.16601 -0.40122 0.17086 -0.40382 0.17086 C -0.40608 0.17086 -0.39861 0.16578 -0.4 0.16347 C -0.40261 0.1593 -0.40764 0.16 -0.41146 0.15838 C -0.41684 0.15607 -0.40018 0.16 -0.39445 0.16092 C -0.40365 0.16901 -0.40538 0.16832 -0.41702 0.16578 C -0.39948 0.16277 -0.39931 0.16347 -0.41702 0.16347 " pathEditMode="relative" rAng="0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252 C 0.00469 -0.02058 0.00382 -0.02127 0.00834 -0.00277 C 0.00955 0.00231 0.01198 0.01249 0.01198 0.01272 C 0.01355 0.02913 0.01164 0.0363 0.02153 0.04509 C 0.02726 0.05688 0.02987 0.0548 0.04028 0.05757 C 0.04705 0.06359 0.04618 0.07029 0.05348 0.07515 C 0.06771 0.08439 0.0875 0.08278 0.10261 0.08532 C 0.11389 0.08717 0.12552 0.09387 0.13664 0.09526 C 0.14844 0.09665 0.16042 0.09688 0.1724 0.09781 C 0.20382 0.09642 0.22483 0.09434 0.25348 0.09041 C 0.2625 0.08231 0.26806 0.08948 0.27987 0.09041 C 0.29688 0.09156 0.31389 0.09202 0.33091 0.09272 C 0.35191 0.09018 0.35608 0.08786 0.37813 0.09041 C 0.38629 0.09387 0.3941 0.09596 0.40261 0.09781 C 0.41007 0.10775 0.41181 0.11145 0.41389 0.12555 C 0.41511 0.15307 0.41441 0.18382 0.41962 0.21087 C 0.42396 0.20994 0.42848 0.20925 0.43282 0.20833 C 0.43525 0.20763 0.43872 0.20879 0.44028 0.20601 C 0.4408 0.20509 0.43351 0.18636 0.43282 0.18335 C 0.43664 0.16809 0.43768 0.16694 0.45157 0.16578 C 0.49896 0.16162 0.50747 0.14913 0.49497 0.16578 " pathEditMode="relative" rAng="0" ptsTypes="ffffffffffffffffffffA">
                                      <p:cBhvr>
                                        <p:cTn id="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24400" y="228600"/>
          <a:ext cx="914400" cy="714375"/>
        </p:xfrm>
        <a:graphic>
          <a:graphicData uri="http://schemas.openxmlformats.org/presentationml/2006/ole">
            <p:oleObj spid="_x0000_s1026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2286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5800" y="914400"/>
            <a:ext cx="7551240" cy="5670549"/>
            <a:chOff x="685800" y="914400"/>
            <a:chExt cx="7551240" cy="5670549"/>
          </a:xfrm>
        </p:grpSpPr>
        <p:sp>
          <p:nvSpPr>
            <p:cNvPr id="26" name="Right Brace 25"/>
            <p:cNvSpPr/>
            <p:nvPr/>
          </p:nvSpPr>
          <p:spPr>
            <a:xfrm>
              <a:off x="6781800" y="1905000"/>
              <a:ext cx="762000" cy="21336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5800" y="914400"/>
              <a:ext cx="7551240" cy="5670549"/>
              <a:chOff x="685800" y="914400"/>
              <a:chExt cx="7551240" cy="567054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62000" y="914400"/>
                <a:ext cx="5562600" cy="838200"/>
              </a:xfrm>
              <a:prstGeom prst="roundRect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6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মস্তিষ্কের বিভিন্ন অংশ</a:t>
                </a:r>
                <a:endParaRPr lang="en-US" sz="6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85800" y="2057399"/>
                <a:ext cx="7551240" cy="4527550"/>
                <a:chOff x="609598" y="2133599"/>
                <a:chExt cx="7551240" cy="452755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09598" y="2133599"/>
                  <a:ext cx="7543802" cy="4527550"/>
                  <a:chOff x="609598" y="2133599"/>
                  <a:chExt cx="7543802" cy="4527550"/>
                </a:xfrm>
              </p:grpSpPr>
              <p:grpSp>
                <p:nvGrpSpPr>
                  <p:cNvPr id="7" name="Group 9"/>
                  <p:cNvGrpSpPr/>
                  <p:nvPr/>
                </p:nvGrpSpPr>
                <p:grpSpPr>
                  <a:xfrm>
                    <a:off x="609598" y="2133599"/>
                    <a:ext cx="4216398" cy="4527550"/>
                    <a:chOff x="2514600" y="1676399"/>
                    <a:chExt cx="4140200" cy="3613150"/>
                  </a:xfrm>
                </p:grpSpPr>
                <p:pic>
                  <p:nvPicPr>
                    <p:cNvPr id="18" name="Picture 17" descr="brain.jpg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 l="4268" t="2901"/>
                    <a:stretch>
                      <a:fillRect/>
                    </a:stretch>
                  </p:blipFill>
                  <p:spPr>
                    <a:xfrm>
                      <a:off x="2667000" y="1676399"/>
                      <a:ext cx="3987800" cy="361315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9" name="Group 8"/>
                    <p:cNvGrpSpPr/>
                    <p:nvPr/>
                  </p:nvGrpSpPr>
                  <p:grpSpPr>
                    <a:xfrm>
                      <a:off x="2514600" y="1737210"/>
                      <a:ext cx="4114800" cy="3101329"/>
                      <a:chOff x="2514600" y="1737210"/>
                      <a:chExt cx="4114800" cy="3101329"/>
                    </a:xfrm>
                    <a:solidFill>
                      <a:schemeClr val="bg1"/>
                    </a:solidFill>
                  </p:grpSpPr>
                  <p:sp>
                    <p:nvSpPr>
                      <p:cNvPr id="20" name="Rectangle 2"/>
                      <p:cNvSpPr/>
                      <p:nvPr/>
                    </p:nvSpPr>
                    <p:spPr>
                      <a:xfrm>
                        <a:off x="5657165" y="1737210"/>
                        <a:ext cx="455823" cy="243242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Rectangle 3"/>
                      <p:cNvSpPr/>
                      <p:nvPr/>
                    </p:nvSpPr>
                    <p:spPr>
                      <a:xfrm>
                        <a:off x="5181600" y="4495800"/>
                        <a:ext cx="1143000" cy="342739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Rectangle 4"/>
                      <p:cNvSpPr/>
                      <p:nvPr/>
                    </p:nvSpPr>
                    <p:spPr>
                      <a:xfrm>
                        <a:off x="2590800" y="3733800"/>
                        <a:ext cx="838200" cy="45720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Rectangle 5"/>
                      <p:cNvSpPr/>
                      <p:nvPr/>
                    </p:nvSpPr>
                    <p:spPr>
                      <a:xfrm>
                        <a:off x="3047999" y="4291246"/>
                        <a:ext cx="1561643" cy="5472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" name="Rectangle 6"/>
                      <p:cNvSpPr/>
                      <p:nvPr/>
                    </p:nvSpPr>
                    <p:spPr>
                      <a:xfrm>
                        <a:off x="2514600" y="1828800"/>
                        <a:ext cx="838200" cy="15240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Rectangle 7"/>
                      <p:cNvSpPr/>
                      <p:nvPr/>
                    </p:nvSpPr>
                    <p:spPr>
                      <a:xfrm>
                        <a:off x="5943600" y="2057400"/>
                        <a:ext cx="685800" cy="15240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8" name="Bent Arrow 7"/>
                  <p:cNvSpPr/>
                  <p:nvPr/>
                </p:nvSpPr>
                <p:spPr>
                  <a:xfrm>
                    <a:off x="2362198" y="2621281"/>
                    <a:ext cx="2133600" cy="45719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571998" y="2433935"/>
                    <a:ext cx="214176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সেরিব্রাল</a:t>
                    </a:r>
                    <a:r>
                      <a:rPr lang="en-US" sz="24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হেমিষ্ফিয়ার</a:t>
                    </a:r>
                    <a:endParaRPr lang="en-US" sz="2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0" name="Right Arrow 9"/>
                  <p:cNvSpPr/>
                  <p:nvPr/>
                </p:nvSpPr>
                <p:spPr>
                  <a:xfrm>
                    <a:off x="2819400" y="5029200"/>
                    <a:ext cx="2514600" cy="152400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ight Arrow 10"/>
                  <p:cNvSpPr/>
                  <p:nvPr/>
                </p:nvSpPr>
                <p:spPr>
                  <a:xfrm>
                    <a:off x="3657600" y="4343400"/>
                    <a:ext cx="1676400" cy="152400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86400" y="4114801"/>
                    <a:ext cx="2667000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400" b="1" dirty="0" smtClean="0">
                        <a:latin typeface="NikoshBAN" pitchFamily="2" charset="0"/>
                        <a:cs typeface="NikoshBAN" pitchFamily="2" charset="0"/>
                      </a:rPr>
                      <a:t>লঘু মস্তিষ্ক</a:t>
                    </a:r>
                    <a:endParaRPr lang="en-US" sz="4400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410200" y="4876802"/>
                    <a:ext cx="1141659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IN" sz="4400" b="1" dirty="0" smtClean="0">
                        <a:latin typeface="NikoshBAN" pitchFamily="2" charset="0"/>
                        <a:cs typeface="NikoshBAN" pitchFamily="2" charset="0"/>
                      </a:rPr>
                      <a:t>মেডুলা</a:t>
                    </a:r>
                    <a:endParaRPr lang="en-US" sz="4400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4" name="Right Arrow 13"/>
                  <p:cNvSpPr/>
                  <p:nvPr/>
                </p:nvSpPr>
                <p:spPr>
                  <a:xfrm>
                    <a:off x="2819400" y="3886200"/>
                    <a:ext cx="2514600" cy="45719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257798" y="3276600"/>
                    <a:ext cx="178766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হাইপোথ্যালাম্যাস</a:t>
                    </a:r>
                    <a:endParaRPr lang="en-US" sz="32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6" name="Bent Arrow 15"/>
                  <p:cNvSpPr/>
                  <p:nvPr/>
                </p:nvSpPr>
                <p:spPr>
                  <a:xfrm>
                    <a:off x="2514600" y="3505200"/>
                    <a:ext cx="2743200" cy="45719"/>
                  </a:xfrm>
                  <a:prstGeom prst="ben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486400" y="3729335"/>
                    <a:ext cx="110639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bn-IN" sz="2400" dirty="0" smtClean="0">
                        <a:latin typeface="NikoshBAN" pitchFamily="2" charset="0"/>
                        <a:cs typeface="NikoshBAN" pitchFamily="2" charset="0"/>
                      </a:rPr>
                      <a:t>মধ্যমস্তিষ্ক</a:t>
                    </a:r>
                    <a:endParaRPr lang="en-US" sz="24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 rot="5400000">
                  <a:off x="7022546" y="2771871"/>
                  <a:ext cx="150714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4400" b="1" dirty="0" smtClean="0">
                      <a:latin typeface="NikoshBAN" pitchFamily="2" charset="0"/>
                      <a:cs typeface="NikoshBAN" pitchFamily="2" charset="0"/>
                    </a:rPr>
                    <a:t>গুরুমস্তিষ্ক</a:t>
                  </a:r>
                  <a:endParaRPr lang="en-US" sz="4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  <p:sp>
        <p:nvSpPr>
          <p:cNvPr id="31" name="Rectangle 30"/>
          <p:cNvSpPr/>
          <p:nvPr/>
        </p:nvSpPr>
        <p:spPr>
          <a:xfrm>
            <a:off x="914400" y="2362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1524000" y="19812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33" name="Rounded Rectangle 32"/>
          <p:cNvSpPr/>
          <p:nvPr/>
        </p:nvSpPr>
        <p:spPr>
          <a:xfrm>
            <a:off x="990600" y="4419600"/>
            <a:ext cx="228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1524000" y="4953000"/>
            <a:ext cx="3048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37" name="Rounded Rectangle 36"/>
          <p:cNvSpPr/>
          <p:nvPr/>
        </p:nvSpPr>
        <p:spPr>
          <a:xfrm>
            <a:off x="1752600" y="5105400"/>
            <a:ext cx="228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2057400" y="5181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2514600" y="5105400"/>
            <a:ext cx="76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.gif"/>
          <p:cNvPicPr>
            <a:picLocks noChangeAspect="1"/>
          </p:cNvPicPr>
          <p:nvPr/>
        </p:nvPicPr>
        <p:blipFill>
          <a:blip r:embed="rId2"/>
          <a:srcRect l="51629" t="52381" r="27189" b="13757"/>
          <a:stretch>
            <a:fillRect/>
          </a:stretch>
        </p:blipFill>
        <p:spPr>
          <a:xfrm>
            <a:off x="3124200" y="2667000"/>
            <a:ext cx="2133600" cy="2250832"/>
          </a:xfrm>
          <a:prstGeom prst="rect">
            <a:avLst/>
          </a:prstGeom>
        </p:spPr>
      </p:pic>
      <p:pic>
        <p:nvPicPr>
          <p:cNvPr id="5" name="Picture 4" descr="M.gif"/>
          <p:cNvPicPr>
            <a:picLocks noChangeAspect="1"/>
          </p:cNvPicPr>
          <p:nvPr/>
        </p:nvPicPr>
        <p:blipFill>
          <a:blip r:embed="rId2"/>
          <a:srcRect l="36965" t="54762" r="48371"/>
          <a:stretch>
            <a:fillRect/>
          </a:stretch>
        </p:blipFill>
        <p:spPr>
          <a:xfrm>
            <a:off x="2133600" y="2667000"/>
            <a:ext cx="1143000" cy="2413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0"/>
            <a:ext cx="5167745" cy="2819400"/>
            <a:chOff x="1371600" y="381000"/>
            <a:chExt cx="5167745" cy="2819400"/>
          </a:xfrm>
        </p:grpSpPr>
        <p:pic>
          <p:nvPicPr>
            <p:cNvPr id="2" name="Picture 1" descr="M.gif"/>
            <p:cNvPicPr>
              <a:picLocks noChangeAspect="1"/>
            </p:cNvPicPr>
            <p:nvPr/>
          </p:nvPicPr>
          <p:blipFill>
            <a:blip r:embed="rId2"/>
            <a:srcRect l="10896" r="20672" b="47619"/>
            <a:stretch>
              <a:fillRect/>
            </a:stretch>
          </p:blipFill>
          <p:spPr>
            <a:xfrm>
              <a:off x="1447800" y="381000"/>
              <a:ext cx="5091545" cy="2667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71600" y="6858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2743200"/>
              <a:ext cx="762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5600" y="685800"/>
            <a:ext cx="5979711" cy="1833265"/>
            <a:chOff x="2895600" y="685800"/>
            <a:chExt cx="5979711" cy="1833265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962400" y="1143000"/>
              <a:ext cx="1447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95600" y="2286000"/>
              <a:ext cx="304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124200" y="1676400"/>
              <a:ext cx="2743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410200" y="685800"/>
              <a:ext cx="3465111" cy="1833265"/>
              <a:chOff x="5410200" y="685800"/>
              <a:chExt cx="3465111" cy="1833265"/>
            </a:xfrm>
          </p:grpSpPr>
          <p:sp>
            <p:nvSpPr>
              <p:cNvPr id="9" name="TextBox 8"/>
              <p:cNvSpPr txBox="1"/>
              <p:nvPr/>
            </p:nvSpPr>
            <p:spPr>
              <a:xfrm rot="5400000">
                <a:off x="7737019" y="1371600"/>
                <a:ext cx="150714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400" b="1" dirty="0" smtClean="0">
                    <a:latin typeface="NikoshBAN" pitchFamily="2" charset="0"/>
                    <a:cs typeface="NikoshBAN" pitchFamily="2" charset="0"/>
                  </a:rPr>
                  <a:t>গুরুমস্তিষ্ক</a:t>
                </a:r>
                <a:endParaRPr lang="en-US" sz="44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10200" y="990600"/>
                <a:ext cx="1905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সেরিব্রাল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হেমিষ্ফিয়ার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9800" y="2057400"/>
                <a:ext cx="1106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smtClean="0">
                    <a:latin typeface="NikoshBAN" pitchFamily="2" charset="0"/>
                    <a:cs typeface="NikoshBAN" pitchFamily="2" charset="0"/>
                  </a:rPr>
                  <a:t>মধ্যমস্তিষ্ক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7400" y="1524000"/>
                <a:ext cx="17876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হাইপোথ্যালাম্যাস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Right Brace 29"/>
              <p:cNvSpPr/>
              <p:nvPr/>
            </p:nvSpPr>
            <p:spPr>
              <a:xfrm>
                <a:off x="7239000" y="685800"/>
                <a:ext cx="838200" cy="1828800"/>
              </a:xfrm>
              <a:prstGeom prst="rightBrace">
                <a:avLst>
                  <a:gd name="adj1" fmla="val 8333"/>
                  <a:gd name="adj2" fmla="val 55660"/>
                </a:avLst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2133600" y="32766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3600" y="3733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" y="4572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800600" y="4343400"/>
            <a:ext cx="228600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9200" y="609600"/>
            <a:ext cx="5334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87829" y="3429000"/>
            <a:ext cx="2131571" cy="2133600"/>
            <a:chOff x="687829" y="3429000"/>
            <a:chExt cx="2131571" cy="2133600"/>
          </a:xfrm>
        </p:grpSpPr>
        <p:sp>
          <p:nvSpPr>
            <p:cNvPr id="11" name="TextBox 10"/>
            <p:cNvSpPr txBox="1"/>
            <p:nvPr/>
          </p:nvSpPr>
          <p:spPr>
            <a:xfrm>
              <a:off x="687829" y="4239161"/>
              <a:ext cx="2055371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মেডুলা</a:t>
              </a:r>
              <a:endParaRPr lang="bn-BD" sz="4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/>
                  <a:cs typeface="NikoshBAN" pitchFamily="2" charset="0"/>
                </a:rPr>
                <a:t>(ব্রেইন স্টিম)</a:t>
              </a:r>
              <a:endParaRPr lang="en-US" sz="3600" dirty="0">
                <a:latin typeface="NikoshBAN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1752600" y="3429000"/>
              <a:ext cx="10668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267200" y="3810000"/>
            <a:ext cx="3581400" cy="1752600"/>
            <a:chOff x="4267200" y="3810000"/>
            <a:chExt cx="3581400" cy="1752600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4239161"/>
              <a:ext cx="2667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লঘু মস্তিষ্ক</a:t>
              </a:r>
              <a:endParaRPr lang="en-US" sz="4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(সেরিবেলাম)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267200" y="3810000"/>
              <a:ext cx="1143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baby-sleeping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-99060"/>
            <a:ext cx="2743200" cy="2385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fried.bmp"/>
          <p:cNvPicPr>
            <a:picLocks noChangeAspect="1"/>
          </p:cNvPicPr>
          <p:nvPr/>
        </p:nvPicPr>
        <p:blipFill>
          <a:blip r:embed="rId7"/>
          <a:srcRect l="24490" r="-6123" b="-258"/>
          <a:stretch>
            <a:fillRect/>
          </a:stretch>
        </p:blipFill>
        <p:spPr>
          <a:xfrm>
            <a:off x="5410200" y="685800"/>
            <a:ext cx="3048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scch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276600"/>
            <a:ext cx="32766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kiod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4648200"/>
            <a:ext cx="3048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hildre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337" y="3276600"/>
            <a:ext cx="3059863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BabyListeningWithHeadphone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457200"/>
            <a:ext cx="267843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eeing.jpg"/>
          <p:cNvPicPr>
            <a:picLocks noChangeAspect="1"/>
          </p:cNvPicPr>
          <p:nvPr/>
        </p:nvPicPr>
        <p:blipFill>
          <a:blip r:embed="rId12"/>
          <a:srcRect l="-6000" t="-9412" r="26000" b="-392"/>
          <a:stretch>
            <a:fillRect/>
          </a:stretch>
        </p:blipFill>
        <p:spPr>
          <a:xfrm>
            <a:off x="533400" y="3200400"/>
            <a:ext cx="3048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eeing 1.jpg"/>
          <p:cNvPicPr>
            <a:picLocks noChangeAspect="1"/>
          </p:cNvPicPr>
          <p:nvPr/>
        </p:nvPicPr>
        <p:blipFill>
          <a:blip r:embed="rId13"/>
          <a:srcRect l="10780" t="14445" r="6691" b="27777"/>
          <a:stretch>
            <a:fillRect/>
          </a:stretch>
        </p:blipFill>
        <p:spPr>
          <a:xfrm>
            <a:off x="609600" y="3276600"/>
            <a:ext cx="2895600" cy="3052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listen to me.jpg"/>
          <p:cNvPicPr>
            <a:picLocks noChangeAspect="1"/>
          </p:cNvPicPr>
          <p:nvPr/>
        </p:nvPicPr>
        <p:blipFill>
          <a:blip r:embed="rId14"/>
          <a:srcRect l="12000" t="5372" r="21000"/>
          <a:stretch>
            <a:fillRect/>
          </a:stretch>
        </p:blipFill>
        <p:spPr>
          <a:xfrm>
            <a:off x="762000" y="533400"/>
            <a:ext cx="2743199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listiening.jpg"/>
          <p:cNvPicPr>
            <a:picLocks noChangeAspect="1"/>
          </p:cNvPicPr>
          <p:nvPr/>
        </p:nvPicPr>
        <p:blipFill>
          <a:blip r:embed="rId15"/>
          <a:srcRect l="31107" t="5556" r="4996"/>
          <a:stretch>
            <a:fillRect/>
          </a:stretch>
        </p:blipFill>
        <p:spPr>
          <a:xfrm>
            <a:off x="762000" y="457200"/>
            <a:ext cx="2667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love you Allah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8800" y="3352800"/>
            <a:ext cx="3505200" cy="275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/>
          <p:cNvGrpSpPr/>
          <p:nvPr/>
        </p:nvGrpSpPr>
        <p:grpSpPr>
          <a:xfrm>
            <a:off x="5334000" y="658090"/>
            <a:ext cx="3200400" cy="2618509"/>
            <a:chOff x="5334000" y="658090"/>
            <a:chExt cx="3200400" cy="2618509"/>
          </a:xfrm>
        </p:grpSpPr>
        <p:pic>
          <p:nvPicPr>
            <p:cNvPr id="19" name="Picture 18" descr="dont kill me.gif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34000" y="658090"/>
              <a:ext cx="3200400" cy="26185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867400" y="1600200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don’t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22" descr="ghost.jpg"/>
          <p:cNvPicPr>
            <a:picLocks noChangeAspect="1"/>
          </p:cNvPicPr>
          <p:nvPr/>
        </p:nvPicPr>
        <p:blipFill>
          <a:blip r:embed="rId18"/>
          <a:srcRect l="34167" t="10000" r="26667" b="16667"/>
          <a:stretch>
            <a:fillRect/>
          </a:stretch>
        </p:blipFill>
        <p:spPr>
          <a:xfrm>
            <a:off x="5410200" y="685800"/>
            <a:ext cx="2895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riding bycic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4267200"/>
            <a:ext cx="3458758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9"/>
          <p:cNvGrpSpPr/>
          <p:nvPr/>
        </p:nvGrpSpPr>
        <p:grpSpPr>
          <a:xfrm>
            <a:off x="-4267200" y="-2362200"/>
            <a:ext cx="7315200" cy="4953000"/>
            <a:chOff x="2514600" y="1828800"/>
            <a:chExt cx="4114800" cy="2895600"/>
          </a:xfrm>
          <a:blipFill>
            <a:blip r:embed="rId7"/>
            <a:tile tx="0" ty="0" sx="100000" sy="100000" flip="none" algn="tl"/>
          </a:blipFill>
        </p:grpSpPr>
        <p:pic>
          <p:nvPicPr>
            <p:cNvPr id="8" name="Picture 7" descr="brain.jpg"/>
            <p:cNvPicPr>
              <a:picLocks noChangeAspect="1"/>
            </p:cNvPicPr>
            <p:nvPr/>
          </p:nvPicPr>
          <p:blipFill>
            <a:blip r:embed="rId8">
              <a:lum/>
            </a:blip>
            <a:srcRect l="58088" t="44437" r="12958" b="22633"/>
            <a:stretch>
              <a:fillRect/>
            </a:stretch>
          </p:blipFill>
          <p:spPr>
            <a:xfrm>
              <a:off x="4908938" y="3221996"/>
              <a:ext cx="1206112" cy="10569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2514600" y="1828800"/>
              <a:ext cx="4114800" cy="2895600"/>
              <a:chOff x="2514600" y="1828800"/>
              <a:chExt cx="4114800" cy="2895600"/>
            </a:xfrm>
            <a:grpFill/>
          </p:grpSpPr>
          <p:sp>
            <p:nvSpPr>
              <p:cNvPr id="10" name="Rectangle 2"/>
              <p:cNvSpPr/>
              <p:nvPr/>
            </p:nvSpPr>
            <p:spPr>
              <a:xfrm>
                <a:off x="5715000" y="1828800"/>
                <a:ext cx="38100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4"/>
              <p:cNvSpPr/>
              <p:nvPr/>
            </p:nvSpPr>
            <p:spPr>
              <a:xfrm>
                <a:off x="2590800" y="3733800"/>
                <a:ext cx="83820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5"/>
              <p:cNvSpPr/>
              <p:nvPr/>
            </p:nvSpPr>
            <p:spPr>
              <a:xfrm>
                <a:off x="3048000" y="4267200"/>
                <a:ext cx="144780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6"/>
              <p:cNvSpPr/>
              <p:nvPr/>
            </p:nvSpPr>
            <p:spPr>
              <a:xfrm>
                <a:off x="2514600" y="1828800"/>
                <a:ext cx="8382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7"/>
              <p:cNvSpPr/>
              <p:nvPr/>
            </p:nvSpPr>
            <p:spPr>
              <a:xfrm>
                <a:off x="5943600" y="2057400"/>
                <a:ext cx="6858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021029" y="0"/>
            <a:ext cx="3122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লঘুমস্তিষ্কের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ance 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1828800"/>
            <a:ext cx="3200400" cy="3234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wal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1981200"/>
            <a:ext cx="2743200" cy="2819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Run.jpg"/>
          <p:cNvPicPr>
            <a:picLocks noChangeAspect="1"/>
          </p:cNvPicPr>
          <p:nvPr/>
        </p:nvPicPr>
        <p:blipFill>
          <a:blip r:embed="rId11"/>
          <a:srcRect t="-2935"/>
          <a:stretch>
            <a:fillRect/>
          </a:stretch>
        </p:blipFill>
        <p:spPr>
          <a:xfrm>
            <a:off x="3124200" y="-304800"/>
            <a:ext cx="2895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</a:spPr>
      <a:bodyPr wrap="square" rtlCol="0" anchor="ctr">
        <a:spAutoFit/>
      </a:bodyPr>
      <a:lstStyle>
        <a:defPPr algn="ctr">
          <a:defRPr sz="7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1432</TotalTime>
  <Words>205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Flow</vt:lpstr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Tamta High School</cp:lastModifiedBy>
  <cp:revision>243</cp:revision>
  <dcterms:created xsi:type="dcterms:W3CDTF">2006-08-16T00:00:00Z</dcterms:created>
  <dcterms:modified xsi:type="dcterms:W3CDTF">2021-03-10T05:54:58Z</dcterms:modified>
</cp:coreProperties>
</file>