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D84BDE-1D49-4637-8978-CA1EC57719A8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7AE9F-D270-4537-A569-B520EA71CC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Welcome</a:t>
            </a:r>
            <a:endParaRPr lang="en-US" sz="9600" dirty="0">
              <a:solidFill>
                <a:srgbClr val="00B050"/>
              </a:solidFill>
            </a:endParaRPr>
          </a:p>
        </p:txBody>
      </p:sp>
      <p:pic>
        <p:nvPicPr>
          <p:cNvPr id="6" name="Picture 5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457073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52800" y="609600"/>
            <a:ext cx="27093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304800" y="1219200"/>
            <a:ext cx="4953000" cy="4876800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Picture 4" descr="416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2590800" cy="2438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0" y="1295400"/>
            <a:ext cx="35052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মোহাম্মদ আলি </a:t>
            </a:r>
          </a:p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শীতলপুর উচ্চ </a:t>
            </a:r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বিদ্যালয়,সীতাকুন্ড,চট্রগ্রাম</a:t>
            </a:r>
            <a:endParaRPr lang="bn-BD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মোবাইলঃ০১৮১১৮৯৫৫০১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752600"/>
            <a:ext cx="3886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অভিবাসন কাকে বলে ?</a:t>
            </a:r>
            <a:endParaRPr lang="en-US" sz="4000" b="1" cap="none" spc="0" dirty="0">
              <a:ln/>
              <a:solidFill>
                <a:schemeClr val="accent3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9906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971800"/>
            <a:ext cx="59293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অভিবাসনের প্রকারভেদ 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815340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883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অভিবাসনঃ স্থায়ী বসবাসের উদ্দেশে মানুষ গ্রাম ত্থেকে শহরে ,শহর থেকে অন্য শহরে ,একদেশ থেকে অন্যদেশে অভিগমন করে । এতে সমগ্র দেশের জনসংখ্যা বন্টনে পরিবর্তন দেখা দেয়।</a:t>
            </a:r>
            <a:endParaRPr lang="en-US" sz="2800" dirty="0"/>
          </a:p>
        </p:txBody>
      </p:sp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4600"/>
            <a:ext cx="9144000" cy="4343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0"/>
            <a:ext cx="8534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অভিবাসনের প্রকারভেদ ঃ </a:t>
            </a:r>
            <a:r>
              <a:rPr lang="bn-B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স্থানভেদে অভিগমনকে দুই ভাগে ভাগ করা যায় ।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রাষ্ট্র অভ্যন্তরীণ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আন্তর্জাতিক </a:t>
            </a:r>
            <a:endParaRPr lang="en-US" sz="3200" dirty="0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90800"/>
            <a:ext cx="6629399" cy="3476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1194" y="2967335"/>
            <a:ext cx="612539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64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16</cp:revision>
  <dcterms:created xsi:type="dcterms:W3CDTF">2021-03-09T11:07:54Z</dcterms:created>
  <dcterms:modified xsi:type="dcterms:W3CDTF">2021-03-10T13:33:51Z</dcterms:modified>
</cp:coreProperties>
</file>