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21"/>
  </p:notesMasterIdLst>
  <p:sldIdLst>
    <p:sldId id="256" r:id="rId3"/>
    <p:sldId id="276" r:id="rId4"/>
    <p:sldId id="258" r:id="rId5"/>
    <p:sldId id="260" r:id="rId6"/>
    <p:sldId id="261" r:id="rId7"/>
    <p:sldId id="262" r:id="rId8"/>
    <p:sldId id="263" r:id="rId9"/>
    <p:sldId id="264" r:id="rId10"/>
    <p:sldId id="269" r:id="rId11"/>
    <p:sldId id="272" r:id="rId12"/>
    <p:sldId id="266" r:id="rId13"/>
    <p:sldId id="270" r:id="rId14"/>
    <p:sldId id="278" r:id="rId15"/>
    <p:sldId id="271" r:id="rId16"/>
    <p:sldId id="274" r:id="rId17"/>
    <p:sldId id="273" r:id="rId18"/>
    <p:sldId id="275" r:id="rId19"/>
    <p:sldId id="25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20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1-02-28T06:27:55.4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9252 16421 0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1-02-28T06:27:55.4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9252 16421 0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E8C79-A2E1-4337-A43C-BE6997031BC5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9C7A06-3D09-46A9-B4E6-10CC82091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227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C7A06-3D09-46A9-B4E6-10CC820918B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427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8F158-E17E-4F03-A4A3-0765101DEA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794F-4F04-47EA-8D61-77883CABC0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872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8F158-E17E-4F03-A4A3-0765101DEA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794F-4F04-47EA-8D61-77883CABC0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7122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8F158-E17E-4F03-A4A3-0765101DEA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794F-4F04-47EA-8D61-77883CABC0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3226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8F158-E17E-4F03-A4A3-0765101DEA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794F-4F04-47EA-8D61-77883CABC0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807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8F158-E17E-4F03-A4A3-0765101DEA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794F-4F04-47EA-8D61-77883CABC0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3801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8F158-E17E-4F03-A4A3-0765101DEA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794F-4F04-47EA-8D61-77883CABC0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5241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8F158-E17E-4F03-A4A3-0765101DEA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794F-4F04-47EA-8D61-77883CABC0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7100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8F158-E17E-4F03-A4A3-0765101DEA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794F-4F04-47EA-8D61-77883CABC0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895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8F158-E17E-4F03-A4A3-0765101DEA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794F-4F04-47EA-8D61-77883CABC0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4171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8F158-E17E-4F03-A4A3-0765101DEA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794F-4F04-47EA-8D61-77883CABC0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6554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8F158-E17E-4F03-A4A3-0765101DEA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794F-4F04-47EA-8D61-77883CABC0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223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8F158-E17E-4F03-A4A3-0765101DEA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4794F-4F04-47EA-8D61-77883CABC0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442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abdulhamidpangsha@gmail.com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838200"/>
            <a:ext cx="6477000" cy="4495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1800" y="5486400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7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37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0829390"/>
              </p:ext>
            </p:extLst>
          </p:nvPr>
        </p:nvGraphicFramePr>
        <p:xfrm>
          <a:off x="1638300" y="1143000"/>
          <a:ext cx="5867400" cy="523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51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22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4648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২০১৬ </a:t>
                      </a:r>
                      <a:r>
                        <a:rPr lang="en-US" sz="2800" b="1" dirty="0" err="1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সাল</a:t>
                      </a:r>
                      <a:endParaRPr lang="en-US" sz="2800" b="1" dirty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en-US" sz="2800" b="1" dirty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(</a:t>
                      </a:r>
                      <a:r>
                        <a:rPr lang="en-US" sz="2800" b="1" dirty="0" err="1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ফেব্রুয়ারি</a:t>
                      </a:r>
                      <a:r>
                        <a:rPr lang="en-US" sz="2800" b="1" dirty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)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২৯ </a:t>
                      </a:r>
                      <a:r>
                        <a:rPr lang="en-US" sz="2800" b="1" dirty="0" err="1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দিন</a:t>
                      </a:r>
                      <a:endParaRPr lang="en-US" sz="2800" b="1" dirty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648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২০১৭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সাল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(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ফেব্রুয়ারি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)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২৮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দিন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648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২০১৮ </a:t>
                      </a:r>
                      <a:r>
                        <a:rPr lang="en-US" sz="2800" b="1" dirty="0" err="1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সাল</a:t>
                      </a:r>
                      <a:endParaRPr lang="en-US" sz="2800" b="1" dirty="0">
                        <a:solidFill>
                          <a:srgbClr val="00B05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en-US" sz="2800" b="1" dirty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(</a:t>
                      </a:r>
                      <a:r>
                        <a:rPr lang="en-US" sz="2800" b="1" dirty="0" err="1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ফেব্রুয়ারি</a:t>
                      </a:r>
                      <a:r>
                        <a:rPr lang="en-US" sz="2800" b="1" dirty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)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২৮ </a:t>
                      </a:r>
                      <a:r>
                        <a:rPr lang="en-US" sz="2800" b="1" dirty="0" err="1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দিন</a:t>
                      </a:r>
                      <a:endParaRPr lang="en-US" sz="2800" b="1" dirty="0">
                        <a:solidFill>
                          <a:srgbClr val="00B05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6480">
                <a:tc>
                  <a:txBody>
                    <a:bodyPr/>
                    <a:lstStyle/>
                    <a:p>
                      <a:pPr marL="514350" indent="-514350" algn="ctr">
                        <a:buAutoNum type="arabicPlain" startAt="2019"/>
                      </a:pPr>
                      <a:r>
                        <a:rPr lang="en-US" sz="2800" b="1" dirty="0" err="1">
                          <a:solidFill>
                            <a:schemeClr val="accent2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সাল</a:t>
                      </a:r>
                      <a:endParaRPr lang="en-US" sz="2800" b="1" dirty="0">
                        <a:solidFill>
                          <a:schemeClr val="accent2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en-US" sz="2800" b="1" dirty="0">
                          <a:solidFill>
                            <a:schemeClr val="accent2"/>
                          </a:solidFill>
                          <a:latin typeface="NikoshBAN" pitchFamily="2" charset="0"/>
                          <a:cs typeface="NikoshBAN" pitchFamily="2" charset="0"/>
                        </a:rPr>
                        <a:t>(</a:t>
                      </a:r>
                      <a:r>
                        <a:rPr lang="en-US" sz="2800" b="1" dirty="0" err="1">
                          <a:solidFill>
                            <a:schemeClr val="accent2"/>
                          </a:solidFill>
                          <a:latin typeface="NikoshBAN" pitchFamily="2" charset="0"/>
                          <a:cs typeface="NikoshBAN" pitchFamily="2" charset="0"/>
                        </a:rPr>
                        <a:t>ফেব্রুয়ারি</a:t>
                      </a:r>
                      <a:r>
                        <a:rPr lang="en-US" sz="2800" b="1" dirty="0">
                          <a:solidFill>
                            <a:schemeClr val="accent2"/>
                          </a:solidFill>
                          <a:latin typeface="NikoshBAN" pitchFamily="2" charset="0"/>
                          <a:cs typeface="NikoshBAN" pitchFamily="2" charset="0"/>
                        </a:rPr>
                        <a:t>)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accent2"/>
                          </a:solidFill>
                          <a:latin typeface="NikoshBAN" pitchFamily="2" charset="0"/>
                          <a:cs typeface="NikoshBAN" pitchFamily="2" charset="0"/>
                        </a:rPr>
                        <a:t>২৮ </a:t>
                      </a:r>
                      <a:r>
                        <a:rPr lang="en-US" sz="2800" b="1" dirty="0" err="1">
                          <a:solidFill>
                            <a:schemeClr val="accent2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দিন</a:t>
                      </a:r>
                      <a:endParaRPr lang="en-US" sz="2800" b="1" dirty="0">
                        <a:solidFill>
                          <a:schemeClr val="accent2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4648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accent4"/>
                          </a:solidFill>
                          <a:latin typeface="NikoshBAN" pitchFamily="2" charset="0"/>
                          <a:cs typeface="NikoshBAN" pitchFamily="2" charset="0"/>
                        </a:rPr>
                        <a:t>২০২০ </a:t>
                      </a:r>
                      <a:r>
                        <a:rPr lang="en-US" sz="2800" b="1" dirty="0" err="1">
                          <a:solidFill>
                            <a:schemeClr val="accent4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সাল</a:t>
                      </a:r>
                      <a:endParaRPr lang="en-US" sz="2800" b="1" dirty="0">
                        <a:solidFill>
                          <a:schemeClr val="accent4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en-US" sz="2800" b="1" dirty="0">
                          <a:solidFill>
                            <a:schemeClr val="accent4"/>
                          </a:solidFill>
                          <a:latin typeface="NikoshBAN" pitchFamily="2" charset="0"/>
                          <a:cs typeface="NikoshBAN" pitchFamily="2" charset="0"/>
                        </a:rPr>
                        <a:t>(</a:t>
                      </a:r>
                      <a:r>
                        <a:rPr lang="en-US" sz="2800" b="1" dirty="0" err="1">
                          <a:solidFill>
                            <a:schemeClr val="accent4"/>
                          </a:solidFill>
                          <a:latin typeface="NikoshBAN" pitchFamily="2" charset="0"/>
                          <a:cs typeface="NikoshBAN" pitchFamily="2" charset="0"/>
                        </a:rPr>
                        <a:t>ফেব্রুয়ারি</a:t>
                      </a:r>
                      <a:r>
                        <a:rPr lang="en-US" sz="2800" b="1" dirty="0">
                          <a:solidFill>
                            <a:schemeClr val="accent4"/>
                          </a:solidFill>
                          <a:latin typeface="NikoshBAN" pitchFamily="2" charset="0"/>
                          <a:cs typeface="NikoshBAN" pitchFamily="2" charset="0"/>
                        </a:rPr>
                        <a:t>)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accent4"/>
                          </a:solidFill>
                          <a:latin typeface="NikoshBAN" pitchFamily="2" charset="0"/>
                          <a:cs typeface="NikoshBAN" pitchFamily="2" charset="0"/>
                        </a:rPr>
                        <a:t>২৯ </a:t>
                      </a:r>
                      <a:r>
                        <a:rPr lang="en-US" sz="2800" b="1" dirty="0" err="1">
                          <a:solidFill>
                            <a:schemeClr val="accent4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দিন</a:t>
                      </a:r>
                      <a:endParaRPr lang="en-US" sz="2800" b="1" dirty="0">
                        <a:solidFill>
                          <a:schemeClr val="accent4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779A725-8246-444F-B115-0AC297EF0678}"/>
              </a:ext>
            </a:extLst>
          </p:cNvPr>
          <p:cNvSpPr txBox="1"/>
          <p:nvPr/>
        </p:nvSpPr>
        <p:spPr>
          <a:xfrm>
            <a:off x="1752600" y="304800"/>
            <a:ext cx="563880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সাল কতদিনে একনজরে দেখি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59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8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637152"/>
            <a:ext cx="38862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অধিবর্ষ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1828800"/>
            <a:ext cx="7620000" cy="154287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অধিবর্ষ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বছর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বছরে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ক্যালেন্ডার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বছরের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ঋতু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বছরের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সমন্বয়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স্থাপনের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একদিন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3733800"/>
            <a:ext cx="7620000" cy="533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৪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বিভাজ্য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বছরকে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অধিবর্ষ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200" y="4648200"/>
            <a:ext cx="7620000" cy="13716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এছাড়াও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ইংরেজি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দশক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স্থানীয়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অঙ্ক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২টি ০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অধিবর্ষ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না,তবে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৪০০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বিভাজ্য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অধিবর্ষ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55858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381000"/>
            <a:ext cx="708660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তাহলে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সালগুলো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৪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৪০০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বিভাজ্য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                          (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চকবোর্ডের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1503" y="1540967"/>
            <a:ext cx="3124200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১) ২০১৮÷৪= ?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             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19600" y="4988962"/>
            <a:ext cx="3657600" cy="954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উঃভাগফল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৫০৪,ভাগশেষ ২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বিভাজ্য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016A6D9-5C9C-42E6-9592-CF7EDB565771}"/>
                  </a:ext>
                </a:extLst>
              </p14:cNvPr>
              <p14:cNvContentPartPr/>
              <p14:nvPr/>
            </p14:nvContentPartPr>
            <p14:xfrm>
              <a:off x="3330720" y="5911560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016A6D9-5C9C-42E6-9592-CF7EDB56577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21360" y="590220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66955DA6-8BC0-4BFD-B94F-4198E18905C0}"/>
              </a:ext>
            </a:extLst>
          </p:cNvPr>
          <p:cNvSpPr txBox="1"/>
          <p:nvPr/>
        </p:nvSpPr>
        <p:spPr>
          <a:xfrm>
            <a:off x="656697" y="2580024"/>
            <a:ext cx="2567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৪)২০১৮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BA91A44-6F20-4E1E-9A66-70961C66469D}"/>
              </a:ext>
            </a:extLst>
          </p:cNvPr>
          <p:cNvCxnSpPr>
            <a:cxnSpLocks/>
          </p:cNvCxnSpPr>
          <p:nvPr/>
        </p:nvCxnSpPr>
        <p:spPr>
          <a:xfrm>
            <a:off x="985911" y="2803510"/>
            <a:ext cx="183137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2C6421F-34FA-4AB2-B4B7-E3573DEDE2A6}"/>
              </a:ext>
            </a:extLst>
          </p:cNvPr>
          <p:cNvSpPr txBox="1"/>
          <p:nvPr/>
        </p:nvSpPr>
        <p:spPr>
          <a:xfrm>
            <a:off x="1256147" y="2214201"/>
            <a:ext cx="444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3B7983-2CEB-4291-A151-7F34703E364A}"/>
              </a:ext>
            </a:extLst>
          </p:cNvPr>
          <p:cNvSpPr txBox="1"/>
          <p:nvPr/>
        </p:nvSpPr>
        <p:spPr>
          <a:xfrm>
            <a:off x="4107670" y="2461029"/>
            <a:ext cx="112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х</a:t>
            </a:r>
            <a:r>
              <a:rPr lang="bn-BD" sz="4000" dirty="0">
                <a:latin typeface="Calibri" panose="020F0502020204030204" pitchFamily="34" charset="0"/>
                <a:cs typeface="Calibri" panose="020F0502020204030204" pitchFamily="34" charset="0"/>
              </a:rPr>
              <a:t>৫=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2B9354E-767F-4333-8E8C-0E95E93199AE}"/>
              </a:ext>
            </a:extLst>
          </p:cNvPr>
          <p:cNvSpPr txBox="1"/>
          <p:nvPr/>
        </p:nvSpPr>
        <p:spPr>
          <a:xfrm>
            <a:off x="5089223" y="2461029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6972C0-B0C4-49DB-A9E0-55250697BD17}"/>
              </a:ext>
            </a:extLst>
          </p:cNvPr>
          <p:cNvSpPr txBox="1"/>
          <p:nvPr/>
        </p:nvSpPr>
        <p:spPr>
          <a:xfrm>
            <a:off x="4006331" y="3460602"/>
            <a:ext cx="112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х</a:t>
            </a:r>
            <a:r>
              <a:rPr lang="bn-BD" sz="4000" dirty="0">
                <a:latin typeface="Calibri" panose="020F0502020204030204" pitchFamily="34" charset="0"/>
                <a:cs typeface="Calibri" panose="020F0502020204030204" pitchFamily="34" charset="0"/>
              </a:rPr>
              <a:t>৪=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0657D5C-B83D-4BCA-8734-B09E8C30477B}"/>
              </a:ext>
            </a:extLst>
          </p:cNvPr>
          <p:cNvSpPr txBox="1"/>
          <p:nvPr/>
        </p:nvSpPr>
        <p:spPr>
          <a:xfrm>
            <a:off x="4020446" y="2977343"/>
            <a:ext cx="112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х</a:t>
            </a:r>
            <a:r>
              <a:rPr lang="bn-BD" sz="4000" dirty="0">
                <a:latin typeface="Calibri" panose="020F0502020204030204" pitchFamily="34" charset="0"/>
                <a:cs typeface="Calibri" panose="020F0502020204030204" pitchFamily="34" charset="0"/>
              </a:rPr>
              <a:t>০=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2DAD056-DB00-4AD0-A4BB-38C512886A6A}"/>
              </a:ext>
            </a:extLst>
          </p:cNvPr>
          <p:cNvSpPr txBox="1"/>
          <p:nvPr/>
        </p:nvSpPr>
        <p:spPr>
          <a:xfrm>
            <a:off x="5000738" y="341146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১৬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1CA71F-E764-4587-A19D-4619E628AA64}"/>
              </a:ext>
            </a:extLst>
          </p:cNvPr>
          <p:cNvSpPr txBox="1"/>
          <p:nvPr/>
        </p:nvSpPr>
        <p:spPr>
          <a:xfrm>
            <a:off x="5037079" y="2944288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ED54DEE-C230-4C73-8835-B5948BE9DBC0}"/>
              </a:ext>
            </a:extLst>
          </p:cNvPr>
          <p:cNvCxnSpPr/>
          <p:nvPr/>
        </p:nvCxnSpPr>
        <p:spPr>
          <a:xfrm>
            <a:off x="741503" y="4604418"/>
            <a:ext cx="1917896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6650C-8C6E-48FE-9FCE-E108A4A15F9F}"/>
              </a:ext>
            </a:extLst>
          </p:cNvPr>
          <p:cNvCxnSpPr/>
          <p:nvPr/>
        </p:nvCxnSpPr>
        <p:spPr>
          <a:xfrm>
            <a:off x="762000" y="3652174"/>
            <a:ext cx="1917896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ED7CB11E-800A-490C-92F8-C00355F75DC0}"/>
              </a:ext>
            </a:extLst>
          </p:cNvPr>
          <p:cNvSpPr txBox="1"/>
          <p:nvPr/>
        </p:nvSpPr>
        <p:spPr>
          <a:xfrm>
            <a:off x="1329631" y="3533355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/>
              <a:t>১</a:t>
            </a:r>
            <a:endParaRPr lang="en-US" sz="40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2942EDB-FFB7-4BDD-8C63-27C5D05E757B}"/>
              </a:ext>
            </a:extLst>
          </p:cNvPr>
          <p:cNvSpPr txBox="1"/>
          <p:nvPr/>
        </p:nvSpPr>
        <p:spPr>
          <a:xfrm>
            <a:off x="1467258" y="2237467"/>
            <a:ext cx="5073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5845D76-9B7F-46DE-8007-667FCF68B95D}"/>
              </a:ext>
            </a:extLst>
          </p:cNvPr>
          <p:cNvSpPr txBox="1"/>
          <p:nvPr/>
        </p:nvSpPr>
        <p:spPr>
          <a:xfrm>
            <a:off x="1292000" y="4472617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/>
              <a:t>১</a:t>
            </a:r>
            <a:endParaRPr lang="en-US" sz="40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7EB3868-B515-4459-A54A-2646B9D96230}"/>
              </a:ext>
            </a:extLst>
          </p:cNvPr>
          <p:cNvSpPr txBox="1"/>
          <p:nvPr/>
        </p:nvSpPr>
        <p:spPr>
          <a:xfrm>
            <a:off x="1478299" y="4472617"/>
            <a:ext cx="6142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/>
              <a:t>৮</a:t>
            </a:r>
            <a:endParaRPr lang="en-US" sz="40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C241E8F-3C2F-40D2-BE8C-8F65747B59E7}"/>
              </a:ext>
            </a:extLst>
          </p:cNvPr>
          <p:cNvSpPr txBox="1"/>
          <p:nvPr/>
        </p:nvSpPr>
        <p:spPr>
          <a:xfrm>
            <a:off x="1695909" y="2254355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/>
              <a:t>৪</a:t>
            </a:r>
            <a:endParaRPr lang="en-US" sz="4000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59E2D3E-A04E-4A8A-9582-9F878583D791}"/>
              </a:ext>
            </a:extLst>
          </p:cNvPr>
          <p:cNvCxnSpPr/>
          <p:nvPr/>
        </p:nvCxnSpPr>
        <p:spPr>
          <a:xfrm>
            <a:off x="555125" y="5638800"/>
            <a:ext cx="1917896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588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33333E-6 L -0.45277 0.06805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39" y="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48148E-6 L -0.40711 0.14884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65" y="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07407E-6 L -0.40312 0.21945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56" y="1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  <p:bldP spid="7" grpId="0"/>
      <p:bldP spid="13" grpId="0"/>
      <p:bldP spid="16" grpId="0"/>
      <p:bldP spid="19" grpId="0"/>
      <p:bldP spid="20" grpId="0"/>
      <p:bldP spid="24" grpId="0"/>
      <p:bldP spid="25" grpId="0"/>
      <p:bldP spid="26" grpId="0"/>
      <p:bldP spid="27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381000"/>
            <a:ext cx="7086600" cy="9541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তাহলে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সালগুলো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৪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৪০০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বিভাজ্য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                          (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চকবোর্ডের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1502" y="1540967"/>
            <a:ext cx="3777231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)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১৯০০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÷৪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০০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=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?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               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016A6D9-5C9C-42E6-9592-CF7EDB565771}"/>
                  </a:ext>
                </a:extLst>
              </p14:cNvPr>
              <p14:cNvContentPartPr/>
              <p14:nvPr/>
            </p14:nvContentPartPr>
            <p14:xfrm>
              <a:off x="3330720" y="5911560"/>
              <a:ext cx="360" cy="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016A6D9-5C9C-42E6-9592-CF7EDB56577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21360" y="590220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66955DA6-8BC0-4BFD-B94F-4198E18905C0}"/>
              </a:ext>
            </a:extLst>
          </p:cNvPr>
          <p:cNvSpPr txBox="1"/>
          <p:nvPr/>
        </p:nvSpPr>
        <p:spPr>
          <a:xfrm>
            <a:off x="656697" y="2580024"/>
            <a:ext cx="2567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৪০০)১৯০০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BA91A44-6F20-4E1E-9A66-70961C66469D}"/>
              </a:ext>
            </a:extLst>
          </p:cNvPr>
          <p:cNvCxnSpPr>
            <a:cxnSpLocks/>
          </p:cNvCxnSpPr>
          <p:nvPr/>
        </p:nvCxnSpPr>
        <p:spPr>
          <a:xfrm>
            <a:off x="1447800" y="2803510"/>
            <a:ext cx="16002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43B7983-2CEB-4291-A151-7F34703E364A}"/>
              </a:ext>
            </a:extLst>
          </p:cNvPr>
          <p:cNvSpPr txBox="1"/>
          <p:nvPr/>
        </p:nvSpPr>
        <p:spPr>
          <a:xfrm>
            <a:off x="4055672" y="2512096"/>
            <a:ext cx="112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х</a:t>
            </a:r>
            <a:r>
              <a:rPr lang="bn-BD" sz="4000" dirty="0">
                <a:latin typeface="Calibri" panose="020F0502020204030204" pitchFamily="34" charset="0"/>
                <a:cs typeface="Calibri" panose="020F0502020204030204" pitchFamily="34" charset="0"/>
              </a:rPr>
              <a:t>৪=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2B9354E-767F-4333-8E8C-0E95E93199AE}"/>
              </a:ext>
            </a:extLst>
          </p:cNvPr>
          <p:cNvSpPr txBox="1"/>
          <p:nvPr/>
        </p:nvSpPr>
        <p:spPr>
          <a:xfrm>
            <a:off x="5105400" y="2474280"/>
            <a:ext cx="115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১৬০০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6650C-8C6E-48FE-9FCE-E108A4A15F9F}"/>
              </a:ext>
            </a:extLst>
          </p:cNvPr>
          <p:cNvCxnSpPr/>
          <p:nvPr/>
        </p:nvCxnSpPr>
        <p:spPr>
          <a:xfrm>
            <a:off x="942652" y="3632680"/>
            <a:ext cx="1917896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C241E8F-3C2F-40D2-BE8C-8F65747B59E7}"/>
              </a:ext>
            </a:extLst>
          </p:cNvPr>
          <p:cNvSpPr txBox="1"/>
          <p:nvPr/>
        </p:nvSpPr>
        <p:spPr>
          <a:xfrm>
            <a:off x="2188135" y="2269457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/>
              <a:t>৪</a:t>
            </a:r>
            <a:endParaRPr lang="en-US" sz="40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402229B-4225-4C8C-82C4-9A96F3E171D4}"/>
              </a:ext>
            </a:extLst>
          </p:cNvPr>
          <p:cNvSpPr txBox="1"/>
          <p:nvPr/>
        </p:nvSpPr>
        <p:spPr>
          <a:xfrm>
            <a:off x="3970279" y="4460175"/>
            <a:ext cx="3657600" cy="954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উঃভাগফল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৪,ভাগশেষ ৩০০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বিভাজ্য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811379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 L -0.4 0.0699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00" y="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/>
      <p:bldP spid="16" grpId="0"/>
      <p:bldP spid="29" grpId="0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895600" y="838200"/>
            <a:ext cx="2667000" cy="144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7438" y="2815546"/>
            <a:ext cx="7162800" cy="138499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sz="2800" dirty="0">
                <a:latin typeface="NikoshBAN" pitchFamily="2" charset="0"/>
                <a:cs typeface="NikoshBAN" pitchFamily="2" charset="0"/>
              </a:rPr>
              <a:t>৬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প্রত্যেক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১টি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সাল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অধিবর্ষ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ফেব্রুয়ারি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দিনের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বলবে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7437" y="4876800"/>
            <a:ext cx="7162800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en-US" sz="2400" dirty="0">
                <a:latin typeface="NikoshBAN" pitchFamily="2" charset="0"/>
                <a:cs typeface="NikoshBAN" pitchFamily="2" charset="0"/>
              </a:rPr>
              <a:t>২০০০                        ২)১৮০০                     ৩)  ২০১৪</a:t>
            </a: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৪)  ১৯১৮                          ৫)২০১২                     ৬)২০০৮</a:t>
            </a:r>
          </a:p>
        </p:txBody>
      </p:sp>
    </p:spTree>
    <p:extLst>
      <p:ext uri="{BB962C8B-B14F-4D97-AF65-F5344CB8AC3E}">
        <p14:creationId xmlns:p14="http://schemas.microsoft.com/office/powerpoint/2010/main" val="47543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7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286000" y="762000"/>
            <a:ext cx="4114800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3810000"/>
            <a:ext cx="7239000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সালগুলোর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ফেব্রুয়ারি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মাস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দিনের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?-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 ১) ২০১১        ২)১৯৮৫</a:t>
            </a:r>
          </a:p>
        </p:txBody>
      </p:sp>
    </p:spTree>
    <p:extLst>
      <p:ext uri="{BB962C8B-B14F-4D97-AF65-F5344CB8AC3E}">
        <p14:creationId xmlns:p14="http://schemas.microsoft.com/office/powerpoint/2010/main" val="52073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19400" y="304800"/>
            <a:ext cx="2971800" cy="16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2971800"/>
            <a:ext cx="7924800" cy="224676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প্রশ্নগুলো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দাওঃ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AutoNum type="arabicParenR"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অধিবর্ষ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বোঝ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?</a:t>
            </a:r>
          </a:p>
          <a:p>
            <a:pPr marL="457200" indent="-457200">
              <a:buAutoNum type="arabicParenR"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সালগুলো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অধিবর্ষ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–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        ¡)১৯৮৪                    ¡¡)২০২১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    ¡¡¡) ২০০০                   ¡v)২০১৫ </a:t>
            </a:r>
          </a:p>
        </p:txBody>
      </p:sp>
    </p:spTree>
    <p:extLst>
      <p:ext uri="{BB962C8B-B14F-4D97-AF65-F5344CB8AC3E}">
        <p14:creationId xmlns:p14="http://schemas.microsoft.com/office/powerpoint/2010/main" val="30226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609600"/>
            <a:ext cx="3733800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743200"/>
            <a:ext cx="7467600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সালগুলো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অধিবর্ষ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   ১) ২০২০         ২) ২২২২</a:t>
            </a:r>
          </a:p>
        </p:txBody>
      </p:sp>
    </p:spTree>
    <p:extLst>
      <p:ext uri="{BB962C8B-B14F-4D97-AF65-F5344CB8AC3E}">
        <p14:creationId xmlns:p14="http://schemas.microsoft.com/office/powerpoint/2010/main" val="308310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6629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90800" y="5486400"/>
            <a:ext cx="3276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33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104" y="3810001"/>
            <a:ext cx="43740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হাম্মদ আবদুল হামিদ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শিক্ষক</a:t>
            </a:r>
          </a:p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সেনগ্রাম পাড়া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সরকারি প্রাথমিক বিদ্যালয়</a:t>
            </a:r>
          </a:p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পাংশা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রাজবাড়ী। 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ই-মেইলঃ 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abdulhamidpangsha@gmail.com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bn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হ্যালোঃ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01734130717</a:t>
            </a:r>
            <a:r>
              <a:rPr lang="bn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Up Ribbon 4"/>
          <p:cNvSpPr/>
          <p:nvPr/>
        </p:nvSpPr>
        <p:spPr>
          <a:xfrm>
            <a:off x="1297236" y="376371"/>
            <a:ext cx="6758849" cy="974359"/>
          </a:xfrm>
          <a:prstGeom prst="ribbon2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88534" y="436283"/>
            <a:ext cx="2875403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447800"/>
            <a:ext cx="743639" cy="47619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B97D1AA-23C4-4F43-A7ED-E8156D999EC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734" y="1674001"/>
            <a:ext cx="1567937" cy="1959921"/>
          </a:xfrm>
          <a:prstGeom prst="rect">
            <a:avLst/>
          </a:prstGeom>
          <a:ln w="381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6270240-4837-47C1-9597-E2B9AEDA06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895" y="3633922"/>
            <a:ext cx="2554545" cy="255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533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6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838200"/>
            <a:ext cx="78486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1" y="2395979"/>
            <a:ext cx="7772400" cy="3970318"/>
          </a:xfrm>
          <a:prstGeom prst="rect">
            <a:avLst/>
          </a:prstGeom>
          <a:solidFill>
            <a:srgbClr val="92D050">
              <a:alpha val="76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                                       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পঞ্চম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        বিষয়ঃ প্রাথমিক গণিত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        অধ্যায়ঃ ১২, সময়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ঠের বিষয়ঃ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অধিবর্ষ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                      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অধিবর্ষ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(পৃষ্ঠা-১৩৬ )      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৪০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948665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6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819400" y="685800"/>
            <a:ext cx="36576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971800"/>
            <a:ext cx="8534400" cy="175432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পাঠশেষে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–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    ২৫.২.১-অধিবর্ষ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    ২৫.২.২-কোন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সাল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অধিবর্ষ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পাড়বে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76967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1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2738"/>
            <a:ext cx="3733800" cy="3276601"/>
          </a:xfrm>
          <a:prstGeom prst="rect">
            <a:avLst/>
          </a:prstGeom>
          <a:solidFill>
            <a:srgbClr val="00B0F0"/>
          </a:solidFill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71622"/>
            <a:ext cx="4419600" cy="2743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95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743179"/>
            <a:ext cx="5181600" cy="287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9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990600"/>
            <a:ext cx="4267200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এটা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38400" y="5257800"/>
            <a:ext cx="3124200" cy="11079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latin typeface="NikoshBAN" pitchFamily="2" charset="0"/>
                <a:cs typeface="NikoshBAN" pitchFamily="2" charset="0"/>
              </a:rPr>
              <a:t>অধিবর্ষ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1752600"/>
            <a:ext cx="4724400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মাসের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19200" y="2590800"/>
            <a:ext cx="7010400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মাসগুলোতে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পেলে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19200" y="3581400"/>
            <a:ext cx="7620000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৪।এটা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74053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7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990600"/>
            <a:ext cx="502920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আজকে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জানব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--</a:t>
            </a:r>
          </a:p>
        </p:txBody>
      </p:sp>
      <p:sp>
        <p:nvSpPr>
          <p:cNvPr id="4" name="Oval 3"/>
          <p:cNvSpPr/>
          <p:nvPr/>
        </p:nvSpPr>
        <p:spPr>
          <a:xfrm>
            <a:off x="2895600" y="3124200"/>
            <a:ext cx="2895600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latin typeface="NikoshBAN" pitchFamily="2" charset="0"/>
                <a:cs typeface="NikoshBAN" pitchFamily="2" charset="0"/>
              </a:rPr>
              <a:t>অধিবর্ষ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49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914400"/>
            <a:ext cx="8153400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শ্রেণিকক্ষে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২/৩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ক্যালেন্ডার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প্রদর্শন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করবো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এখান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2514600"/>
            <a:ext cx="8153400" cy="34778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ক্যালেন্ডার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গুলো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র মধ্যে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মাসের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দিনগুলোতে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বছরের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দিনগুলোতে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457200" indent="-457200">
              <a:buFont typeface="Wingdings" pitchFamily="2" charset="2"/>
              <a:buChar char="ü"/>
            </a:pP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95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4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304800"/>
            <a:ext cx="89154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25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773</TotalTime>
  <Words>439</Words>
  <Application>Microsoft Office PowerPoint</Application>
  <PresentationFormat>On-screen Show (4:3)</PresentationFormat>
  <Paragraphs>100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NikoshBAN</vt:lpstr>
      <vt:lpstr>Times New Roman</vt:lpstr>
      <vt:lpstr>Wingdings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nakra</dc:creator>
  <cp:lastModifiedBy>Abdul</cp:lastModifiedBy>
  <cp:revision>80</cp:revision>
  <dcterms:created xsi:type="dcterms:W3CDTF">2006-08-16T00:00:00Z</dcterms:created>
  <dcterms:modified xsi:type="dcterms:W3CDTF">2021-03-10T08:32:41Z</dcterms:modified>
</cp:coreProperties>
</file>