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8" r:id="rId2"/>
    <p:sldId id="256" r:id="rId3"/>
    <p:sldId id="263" r:id="rId4"/>
    <p:sldId id="264" r:id="rId5"/>
    <p:sldId id="257" r:id="rId6"/>
    <p:sldId id="259" r:id="rId7"/>
    <p:sldId id="260" r:id="rId8"/>
    <p:sldId id="261" r:id="rId9"/>
    <p:sldId id="265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5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7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6896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93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5252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94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86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56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2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1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6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8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1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A94E-FC57-46C4-9420-EED1E13961C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2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A94E-FC57-46C4-9420-EED1E13961CA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1DD63AF7-7738-4CBE-A189-4DB3BD4FC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1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541" y="194693"/>
            <a:ext cx="4741602" cy="381774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37230" y="4640237"/>
            <a:ext cx="8093122" cy="1678675"/>
          </a:xfrm>
          <a:prstGeom prst="rect">
            <a:avLst/>
          </a:prstGeom>
          <a:gradFill>
            <a:gsLst>
              <a:gs pos="0">
                <a:srgbClr val="FFC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0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22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9368" y="4790363"/>
            <a:ext cx="7110484" cy="17469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>
                <a:solidFill>
                  <a:schemeClr val="tx2"/>
                </a:solidFill>
              </a:rPr>
              <a:t>ধন্যবাদ</a:t>
            </a:r>
            <a:r>
              <a:rPr lang="bn-IN" dirty="0"/>
              <a:t>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8E6F27-D5FC-4EA4-ABDB-FC037A7E54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705" y="739945"/>
            <a:ext cx="3810000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193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14444" y="846161"/>
            <a:ext cx="7478973" cy="491319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হাম্মদ আবদুল হামিদ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সেনগ্রাম পাড়া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পাংশা</a:t>
            </a:r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রাজবাড়ী। </a:t>
            </a:r>
            <a:endParaRPr lang="bn-IN" sz="44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9B88B8-E0A8-4819-A88F-140303E58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83" y="846161"/>
            <a:ext cx="3751386" cy="4689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845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4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4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4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4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954" y="457200"/>
            <a:ext cx="9378462" cy="497058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শ্রেনিঃ ৫ম </a:t>
            </a:r>
          </a:p>
          <a:p>
            <a:pPr algn="ctr"/>
            <a:r>
              <a:rPr lang="bn-IN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 </a:t>
            </a:r>
          </a:p>
          <a:p>
            <a:pPr algn="ctr"/>
            <a:r>
              <a:rPr lang="bn-IN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BD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ধ্যায়ঃ</a:t>
            </a:r>
            <a:r>
              <a:rPr lang="bn-IN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</a:t>
            </a:r>
            <a:r>
              <a:rPr lang="bn-BD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জ্যামিতি</a:t>
            </a:r>
            <a:r>
              <a:rPr lang="bn-IN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</a:t>
            </a:r>
            <a:r>
              <a:rPr lang="bn-BD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IN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বৃত্ত 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1624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9415" y="445477"/>
            <a:ext cx="5322277" cy="154744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</a:t>
            </a:r>
            <a:r>
              <a:rPr lang="bn-BD" sz="8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IN" sz="8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88A455-6EA8-4801-8BDD-C7061FC3CAB4}"/>
              </a:ext>
            </a:extLst>
          </p:cNvPr>
          <p:cNvSpPr txBox="1"/>
          <p:nvPr/>
        </p:nvSpPr>
        <p:spPr>
          <a:xfrm>
            <a:off x="630701" y="3075019"/>
            <a:ext cx="10930597" cy="193899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২৯.৪.১ বৃত্ত আঁকতে পার। 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২৯.৫.১ বৃত্তের চাপ,জ্যা,ব্যাস ও ব্যাসার্ধ জানবে এবং এদের চিহ্নিত    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27368433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2137" y="4612943"/>
            <a:ext cx="9635319" cy="1596789"/>
          </a:xfrm>
          <a:prstGeom prst="rect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rgbClr val="002060"/>
                </a:solidFill>
              </a:rPr>
              <a:t>আজকে আমরা বৃত্ত সম্পর্কে জানব 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3241341" y="191066"/>
            <a:ext cx="4278575" cy="4162567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4241039" y="1521722"/>
            <a:ext cx="2279177" cy="1501254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>
                <a:solidFill>
                  <a:schemeClr val="tx1"/>
                </a:solidFill>
              </a:rPr>
              <a:t>বৃত্ত</a:t>
            </a:r>
            <a:r>
              <a:rPr lang="bn-IN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0409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11126" y="1379806"/>
            <a:ext cx="10954043" cy="3670496"/>
          </a:xfrm>
          <a:prstGeom prst="rect">
            <a:avLst/>
          </a:prstGeom>
          <a:solidFill>
            <a:srgbClr val="92D050">
              <a:alpha val="38000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বৃত্ত হচ্ছে একটি আবদ্ধ বক্ররেখা যার প্রতিটি 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 ভেতরের একটি নির্দিষ্ট বিন্দু থেকে 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 দূরে</a:t>
            </a:r>
            <a:r>
              <a:rPr lang="en-US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অবস্থান করে  । 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262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29803" y="245659"/>
            <a:ext cx="5063319" cy="1064525"/>
          </a:xfrm>
          <a:prstGeom prst="rect">
            <a:avLst/>
          </a:prstGeom>
          <a:solidFill>
            <a:srgbClr val="00B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বৃত্তের বিভিন্ন অংশ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753134" y="1897039"/>
            <a:ext cx="3671248" cy="3603009"/>
          </a:xfrm>
          <a:prstGeom prst="ellipse">
            <a:avLst/>
          </a:prstGeom>
          <a:solidFill>
            <a:srgbClr val="FFFF00">
              <a:alpha val="97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2"/>
            <a:endCxn id="3" idx="6"/>
          </p:cNvCxnSpPr>
          <p:nvPr/>
        </p:nvCxnSpPr>
        <p:spPr>
          <a:xfrm>
            <a:off x="3753134" y="3698544"/>
            <a:ext cx="3671248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3" idx="0"/>
          </p:cNvCxnSpPr>
          <p:nvPr/>
        </p:nvCxnSpPr>
        <p:spPr>
          <a:xfrm flipH="1" flipV="1">
            <a:off x="5588758" y="1897039"/>
            <a:ext cx="20472" cy="180150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3"/>
            <a:endCxn id="3" idx="5"/>
          </p:cNvCxnSpPr>
          <p:nvPr/>
        </p:nvCxnSpPr>
        <p:spPr>
          <a:xfrm>
            <a:off x="4290776" y="4972400"/>
            <a:ext cx="2595964" cy="0"/>
          </a:xfrm>
          <a:prstGeom prst="line">
            <a:avLst/>
          </a:prstGeom>
          <a:ln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4553803" y="1715200"/>
            <a:ext cx="3084394" cy="2729553"/>
          </a:xfrm>
          <a:prstGeom prst="arc">
            <a:avLst>
              <a:gd name="adj1" fmla="val 16200000"/>
              <a:gd name="adj2" fmla="val 11314"/>
            </a:avLst>
          </a:prstGeom>
          <a:noFill/>
          <a:ln>
            <a:solidFill>
              <a:srgbClr val="7030A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539785" y="994405"/>
            <a:ext cx="1501254" cy="72079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বৃত্ত</a:t>
            </a:r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539785" y="1953729"/>
            <a:ext cx="1501254" cy="64879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ব্যাস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539785" y="2797791"/>
            <a:ext cx="1501254" cy="64879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ব্যাসার্ধ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546609" y="3593778"/>
            <a:ext cx="1494430" cy="64997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জ্যা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9546609" y="4444753"/>
            <a:ext cx="1494430" cy="67823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বৃত্তচাপ</a:t>
            </a:r>
            <a:r>
              <a:rPr lang="bn-IN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8608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635606" y="500702"/>
            <a:ext cx="5564740" cy="4794061"/>
            <a:chOff x="1567367" y="514350"/>
            <a:chExt cx="5564740" cy="4794061"/>
          </a:xfrm>
        </p:grpSpPr>
        <p:sp>
          <p:nvSpPr>
            <p:cNvPr id="3" name="Flowchart: Connector 2"/>
            <p:cNvSpPr/>
            <p:nvPr/>
          </p:nvSpPr>
          <p:spPr>
            <a:xfrm>
              <a:off x="2066782" y="900184"/>
              <a:ext cx="4599296" cy="4408227"/>
            </a:xfrm>
            <a:prstGeom prst="flowChartConnector">
              <a:avLst/>
            </a:prstGeom>
            <a:pattFill prst="pct20">
              <a:fgClr>
                <a:schemeClr val="accent1"/>
              </a:fgClr>
              <a:bgClr>
                <a:schemeClr val="bg1"/>
              </a:bgClr>
            </a:pattFill>
            <a:ln cap="rnd" cmpd="thickThin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6" name="Straight Connector 5"/>
            <p:cNvCxnSpPr>
              <a:stCxn id="3" idx="2"/>
              <a:endCxn id="3" idx="6"/>
            </p:cNvCxnSpPr>
            <p:nvPr/>
          </p:nvCxnSpPr>
          <p:spPr>
            <a:xfrm>
              <a:off x="2066782" y="3104298"/>
              <a:ext cx="4599296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>
              <a:glow rad="101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endCxn id="3" idx="0"/>
            </p:cNvCxnSpPr>
            <p:nvPr/>
          </p:nvCxnSpPr>
          <p:spPr>
            <a:xfrm flipV="1">
              <a:off x="4366430" y="900184"/>
              <a:ext cx="0" cy="2204113"/>
            </a:xfrm>
            <a:prstGeom prst="line">
              <a:avLst/>
            </a:prstGeom>
            <a:ln>
              <a:solidFill>
                <a:srgbClr val="FF0000"/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3" idx="3"/>
              <a:endCxn id="3" idx="5"/>
            </p:cNvCxnSpPr>
            <p:nvPr/>
          </p:nvCxnSpPr>
          <p:spPr>
            <a:xfrm>
              <a:off x="2740333" y="4662841"/>
              <a:ext cx="3252194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Arc 11"/>
            <p:cNvSpPr/>
            <p:nvPr/>
          </p:nvSpPr>
          <p:spPr>
            <a:xfrm rot="21280173">
              <a:off x="2470243" y="546674"/>
              <a:ext cx="4544705" cy="4435522"/>
            </a:xfrm>
            <a:prstGeom prst="arc">
              <a:avLst/>
            </a:prstGeom>
            <a:ln>
              <a:solidFill>
                <a:srgbClr val="FF0000"/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567367" y="2892757"/>
              <a:ext cx="395786" cy="423080"/>
            </a:xfrm>
            <a:prstGeom prst="rect">
              <a:avLst/>
            </a:prstGeom>
            <a:solidFill>
              <a:schemeClr val="bg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000" dirty="0">
                  <a:solidFill>
                    <a:schemeClr val="tx1"/>
                  </a:solidFill>
                </a:rPr>
                <a:t>ক</a:t>
              </a:r>
              <a:r>
                <a:rPr lang="bn-IN" dirty="0"/>
                <a:t> </a:t>
              </a:r>
              <a:endParaRPr lang="en-US" dirty="0"/>
            </a:p>
          </p:txBody>
        </p:sp>
        <p:sp useBgFill="1">
          <p:nvSpPr>
            <p:cNvPr id="18" name="Rectangle 17"/>
            <p:cNvSpPr/>
            <p:nvPr/>
          </p:nvSpPr>
          <p:spPr>
            <a:xfrm>
              <a:off x="6695379" y="2947632"/>
              <a:ext cx="436728" cy="313330"/>
            </a:xfrm>
            <a:prstGeom prst="rect">
              <a:avLst/>
            </a:prstGeom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000" dirty="0">
                  <a:solidFill>
                    <a:schemeClr val="tx1"/>
                  </a:solidFill>
                </a:rPr>
                <a:t>খ</a:t>
              </a:r>
              <a:r>
                <a:rPr lang="bn-IN" dirty="0"/>
                <a:t> 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58484" y="4470136"/>
              <a:ext cx="673551" cy="385409"/>
            </a:xfrm>
            <a:prstGeom prst="rect">
              <a:avLst/>
            </a:prstGeom>
            <a:solidFill>
              <a:schemeClr val="bg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000" dirty="0">
                  <a:solidFill>
                    <a:schemeClr val="tx1"/>
                  </a:solidFill>
                </a:rPr>
                <a:t>গ</a:t>
              </a:r>
              <a:r>
                <a:rPr lang="bn-IN" dirty="0"/>
                <a:t> 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246093" y="4462554"/>
              <a:ext cx="627243" cy="39299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000" dirty="0">
                  <a:solidFill>
                    <a:schemeClr val="tx1"/>
                  </a:solidFill>
                </a:rPr>
                <a:t>ঘ</a:t>
              </a:r>
              <a:r>
                <a:rPr lang="bn-IN" dirty="0">
                  <a:solidFill>
                    <a:schemeClr val="tx1"/>
                  </a:solidFill>
                </a:rPr>
                <a:t>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109255" y="3185055"/>
              <a:ext cx="514350" cy="398913"/>
            </a:xfrm>
            <a:prstGeom prst="rect">
              <a:avLst/>
            </a:prstGeom>
            <a:solidFill>
              <a:schemeClr val="bg1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>
                  <a:solidFill>
                    <a:schemeClr val="tx1"/>
                  </a:solidFill>
                </a:rPr>
                <a:t>চ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109255" y="514350"/>
              <a:ext cx="514350" cy="385834"/>
            </a:xfrm>
            <a:prstGeom prst="rect">
              <a:avLst/>
            </a:prstGeom>
            <a:solidFill>
              <a:schemeClr val="bg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000" dirty="0">
                  <a:solidFill>
                    <a:schemeClr val="tx1"/>
                  </a:solidFill>
                </a:rPr>
                <a:t>ছ</a:t>
              </a:r>
              <a:r>
                <a:rPr lang="bn-IN" dirty="0"/>
                <a:t> </a:t>
              </a:r>
              <a:endParaRPr lang="en-US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9171296" y="345163"/>
            <a:ext cx="1613854" cy="7239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</a:rPr>
              <a:t>বৃত্ত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27" name="Down Arrow 26"/>
          <p:cNvSpPr/>
          <p:nvPr/>
        </p:nvSpPr>
        <p:spPr>
          <a:xfrm>
            <a:off x="2263498" y="500702"/>
            <a:ext cx="545074" cy="12462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171296" y="1292555"/>
            <a:ext cx="1613854" cy="76284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</a:rPr>
              <a:t>ব্যাস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29" name="Down Arrow 28"/>
          <p:cNvSpPr/>
          <p:nvPr/>
        </p:nvSpPr>
        <p:spPr>
          <a:xfrm>
            <a:off x="3256704" y="1988592"/>
            <a:ext cx="464024" cy="11020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171296" y="2292823"/>
            <a:ext cx="1613854" cy="79782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</a:rPr>
              <a:t>জ্যা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31" name="Down Arrow 30"/>
          <p:cNvSpPr/>
          <p:nvPr/>
        </p:nvSpPr>
        <p:spPr>
          <a:xfrm>
            <a:off x="5117910" y="3570320"/>
            <a:ext cx="395786" cy="10750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71296" y="3171407"/>
            <a:ext cx="1613854" cy="72065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</a:rPr>
              <a:t>ব্যাসার্ধ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171296" y="4026090"/>
            <a:ext cx="1613854" cy="72175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</a:rPr>
              <a:t>বৃত্তচাপ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37" name="Left Arrow 36"/>
          <p:cNvSpPr/>
          <p:nvPr/>
        </p:nvSpPr>
        <p:spPr>
          <a:xfrm>
            <a:off x="4538299" y="1856095"/>
            <a:ext cx="999272" cy="43672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own Arrow 37"/>
          <p:cNvSpPr/>
          <p:nvPr/>
        </p:nvSpPr>
        <p:spPr>
          <a:xfrm>
            <a:off x="6314332" y="206811"/>
            <a:ext cx="419985" cy="9169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880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1" grpId="0" animBg="1"/>
      <p:bldP spid="37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5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7046" y="574431"/>
            <a:ext cx="5943600" cy="159433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>
                <a:solidFill>
                  <a:schemeClr val="tx1"/>
                </a:solidFill>
              </a:rPr>
              <a:t>মূল্যায়ন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8923" y="3352800"/>
            <a:ext cx="9999785" cy="1453662"/>
          </a:xfrm>
          <a:prstGeom prst="rect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rgbClr val="0070C0"/>
                </a:solidFill>
              </a:rPr>
              <a:t>একটি বৃত্ত এঁকে এর বিভিন্ন অংশ চিহ্নিত করো</a:t>
            </a:r>
            <a:r>
              <a:rPr lang="bn-BD" sz="4000" dirty="0">
                <a:solidFill>
                  <a:srgbClr val="0070C0"/>
                </a:solidFill>
              </a:rPr>
              <a:t>।</a:t>
            </a:r>
            <a:r>
              <a:rPr lang="bn-IN" sz="4000" dirty="0">
                <a:solidFill>
                  <a:schemeClr val="tx1"/>
                </a:solidFill>
              </a:rPr>
              <a:t>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8402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389</TotalTime>
  <Words>107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Future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Abdul</cp:lastModifiedBy>
  <cp:revision>65</cp:revision>
  <dcterms:created xsi:type="dcterms:W3CDTF">2018-06-29T06:11:12Z</dcterms:created>
  <dcterms:modified xsi:type="dcterms:W3CDTF">2021-03-10T16:57:47Z</dcterms:modified>
</cp:coreProperties>
</file>