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66" r:id="rId3"/>
    <p:sldId id="265" r:id="rId4"/>
    <p:sldId id="264" r:id="rId5"/>
    <p:sldId id="263" r:id="rId6"/>
    <p:sldId id="262" r:id="rId7"/>
    <p:sldId id="261" r:id="rId8"/>
    <p:sldId id="258" r:id="rId9"/>
    <p:sldId id="259" r:id="rId10"/>
    <p:sldId id="260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12EA4-9CF2-48BC-8F95-0F1E5E28D8CE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EF3AD-5489-4835-B56B-AE064A40E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োো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CB202-FF85-4FA6-B394-1C0767C1D6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1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3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7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2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1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3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5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2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4984-30E5-4FAC-B6FE-6D95CEE36A5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BB780-33AD-4E61-9BBD-5BAC3D85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777" y="160867"/>
            <a:ext cx="7574845" cy="16002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4800" dirty="0"/>
              <a:t>    </a:t>
            </a:r>
            <a:r>
              <a:rPr lang="bn-IN" sz="4800" dirty="0"/>
              <a:t>আজকের</a:t>
            </a:r>
            <a:r>
              <a:rPr lang="en-US" sz="4800" dirty="0"/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ক্লাসে</a:t>
            </a:r>
            <a:r>
              <a:rPr lang="en-US" sz="4800" dirty="0"/>
              <a:t> </a:t>
            </a:r>
            <a:r>
              <a:rPr lang="bn-IN" sz="4800" dirty="0"/>
              <a:t>সবাইকে </a:t>
            </a:r>
            <a:r>
              <a:rPr lang="bn-IN" sz="4800" b="1" dirty="0">
                <a:solidFill>
                  <a:srgbClr val="0070C0"/>
                </a:solidFill>
              </a:rPr>
              <a:t>স্বাগতম</a:t>
            </a:r>
            <a:r>
              <a:rPr lang="bn-IN" sz="4800" dirty="0"/>
              <a:t> 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2" y="1761067"/>
            <a:ext cx="9098846" cy="493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1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488" y="3804357"/>
            <a:ext cx="6242755" cy="28786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৬।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নির্বাচনঃ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প্রবর্তক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ঐক্যমত্যের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লিঃ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489" y="203200"/>
            <a:ext cx="6242755" cy="31439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।আর্থিক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যোগাড়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পরিচালক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ন্যূন্যতম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পুজিঁ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444" y="2438399"/>
            <a:ext cx="5339645" cy="424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3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089" y="180622"/>
            <a:ext cx="5734755" cy="284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৭।নামের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ছাড়পত্র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নিবন্ধকের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নিবন্ধক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নিবন্ধকের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মঞ্জুরি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6089" y="3296356"/>
            <a:ext cx="5621867" cy="314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৮।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নিমিত্তে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নিবন্ধকের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দলিল-পত্র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সময়কালকেই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দলিলপত্রের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নিম্নোক্ত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1" y="2438400"/>
            <a:ext cx="5418666" cy="418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2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932" y="304800"/>
            <a:ext cx="6276623" cy="2867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৯।স্মারকলিপিঃ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হোল্ডারদের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প্রবর্তকগণ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সাক্ষীর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দলিলে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0933" y="3454400"/>
            <a:ext cx="6141156" cy="3403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পরিমেল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নিয়মাবলিঃ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দলিলে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নিয়ম-পদ্ধতি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পাবলিক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তফসিল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-১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সংঘবিধিহিসেবে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দলিল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এমর্মে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556" y="2788356"/>
            <a:ext cx="5396088" cy="40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7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644" y="0"/>
            <a:ext cx="7236178" cy="366888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১১।নিবন্ধন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পর্যায়ঃ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প্রবর্তকগণ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নিবন্ধকের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অফিস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ফরম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দলিলপত্র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সন্নিবেশিত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নিবন্ধকের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আবেদন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স্মারকলিপি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সংঘবিধি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পরিচালকদের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নাম,ঠিকানা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পরিচালকগণ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যোগ্যতাসূচক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সম্মত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মর্মে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সম্মতি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9333" y="3793067"/>
            <a:ext cx="6841067" cy="2946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১২।কার্যারম্ভ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সর্বশেষ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আরম্ভের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কার্যারম্ভের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দরখাস্তের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ন্যূন্যতম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চাঁদার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পরিচালকগণ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অনুষ্ঠানপত্র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বিবৃতি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নিবন্ধকের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পূর্বোক্ত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শর্তাবলি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733" y="2709331"/>
            <a:ext cx="4384491" cy="384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8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24200" y="762000"/>
            <a:ext cx="60960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ysClr val="windowText" lastClr="000000"/>
                </a:solidFill>
              </a:rPr>
              <a:t>একক কাজ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019800" y="1905000"/>
            <a:ext cx="457200" cy="381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eparation 4"/>
          <p:cNvSpPr/>
          <p:nvPr/>
        </p:nvSpPr>
        <p:spPr>
          <a:xfrm>
            <a:off x="1828800" y="2438400"/>
            <a:ext cx="8534400" cy="3733800"/>
          </a:xfrm>
          <a:prstGeom prst="flowChartPreparat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ome 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1" y="2633662"/>
            <a:ext cx="5029200" cy="1785938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3581400" y="4572000"/>
            <a:ext cx="5257800" cy="1295400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পরিমেল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নিয়মাবলিতে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কি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কি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বিষয়ের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উল্লেখ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থাকে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</a:rPr>
              <a:t>লেখ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।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8" descr="ghor o kassf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757237"/>
            <a:ext cx="1724025" cy="114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29000" y="762000"/>
            <a:ext cx="5715000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</a:rPr>
              <a:t>মূল্যায়ন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172200" y="1981200"/>
            <a:ext cx="457200" cy="457200"/>
          </a:xfrm>
          <a:prstGeom prst="downArrow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2514600" y="2514600"/>
            <a:ext cx="7620000" cy="3962400"/>
          </a:xfrm>
          <a:prstGeom prst="round2Diag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nip Same Side Corner Rectangle 6"/>
          <p:cNvSpPr/>
          <p:nvPr/>
        </p:nvSpPr>
        <p:spPr>
          <a:xfrm>
            <a:off x="2667000" y="2781300"/>
            <a:ext cx="7239000" cy="3429000"/>
          </a:xfrm>
          <a:prstGeom prst="snip2SameRect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chemeClr val="tx1"/>
                </a:solidFill>
              </a:rPr>
              <a:t>১</a:t>
            </a:r>
            <a:r>
              <a:rPr lang="en-US" sz="3600" b="1" dirty="0">
                <a:solidFill>
                  <a:schemeClr val="tx1"/>
                </a:solidFill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</a:rPr>
              <a:t>স্মারকলিপি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বলতে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কি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বুঝায়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bn-IN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২।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নিবন্ধনপত্র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সংগ্রহ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বলতে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কি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বুঝায়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? 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৩।যৌথমূলধনি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কোম্পানি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কাকে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বলে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? </a:t>
            </a:r>
          </a:p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৪।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উদ্যোগ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গ্রহন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পর্যায়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কি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  </a:t>
            </a:r>
            <a:endParaRPr lang="bn-IN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200" y="762000"/>
            <a:ext cx="1828800" cy="1143000"/>
          </a:xfrm>
          <a:prstGeom prst="rect">
            <a:avLst/>
          </a:prstGeom>
        </p:spPr>
      </p:pic>
      <p:pic>
        <p:nvPicPr>
          <p:cNvPr id="9" name="Picture 8" descr="air sho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762000"/>
            <a:ext cx="1581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24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58911" y="571500"/>
            <a:ext cx="60198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বাড়ির কাজ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81200" y="2209800"/>
            <a:ext cx="7924800" cy="441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943600" y="1981200"/>
            <a:ext cx="3048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09800" y="5181600"/>
            <a:ext cx="74676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# </a:t>
            </a:r>
            <a:r>
              <a:rPr lang="en-US" sz="3200" b="1" dirty="0" err="1" smtClean="0">
                <a:solidFill>
                  <a:schemeClr val="tx1"/>
                </a:solidFill>
              </a:rPr>
              <a:t>আগামী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ক্লাসে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স্মারকলিপির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ধারা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সমূহ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পড়ানো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হবে</a:t>
            </a:r>
            <a:r>
              <a:rPr lang="bn-IN" sz="3200" b="1" dirty="0" smtClean="0">
                <a:solidFill>
                  <a:schemeClr val="tx1"/>
                </a:solidFill>
              </a:rPr>
              <a:t>। 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8" name="Picture 7" descr="বোীগ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438400"/>
            <a:ext cx="6324600" cy="2514600"/>
          </a:xfrm>
          <a:prstGeom prst="rect">
            <a:avLst/>
          </a:prstGeom>
        </p:spPr>
      </p:pic>
      <p:pic>
        <p:nvPicPr>
          <p:cNvPr id="9" name="Picture 8" descr="nnnhhh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6644" y="571499"/>
            <a:ext cx="1524000" cy="1219200"/>
          </a:xfrm>
          <a:prstGeom prst="rect">
            <a:avLst/>
          </a:prstGeom>
        </p:spPr>
      </p:pic>
      <p:pic>
        <p:nvPicPr>
          <p:cNvPr id="10" name="Picture 9" descr="দহপ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571499"/>
            <a:ext cx="1524000" cy="12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33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37856" y="397014"/>
            <a:ext cx="6915675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none">
            <a:spAutoFit/>
          </a:bodyPr>
          <a:lstStyle/>
          <a:p>
            <a:pPr algn="ctr"/>
            <a:r>
              <a:rPr lang="bn-IN" sz="4000" b="1" i="1" u="sng" dirty="0">
                <a:solidFill>
                  <a:srgbClr val="FF0000"/>
                </a:solidFill>
              </a:rPr>
              <a:t>সহযোগিতা করার জন্য ধন্যবাদ</a:t>
            </a:r>
            <a:endParaRPr lang="en-US" sz="4000" b="1" i="1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82133"/>
            <a:ext cx="8082845" cy="587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57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943601" y="2514600"/>
            <a:ext cx="4375991" cy="412420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মোঃ </a:t>
            </a:r>
            <a:r>
              <a:rPr lang="en-US" sz="5400" dirty="0" err="1">
                <a:solidFill>
                  <a:srgbClr val="7030A0"/>
                </a:solidFill>
                <a:latin typeface="NikoshBAN"/>
                <a:cs typeface="NikoshBAN" pitchFamily="2" charset="0"/>
              </a:rPr>
              <a:t>মিন্টু</a:t>
            </a:r>
            <a:r>
              <a:rPr lang="en-US" sz="5400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 মিয়া 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/>
                <a:cs typeface="NikoshBAN" pitchFamily="2" charset="0"/>
              </a:rPr>
              <a:t>প্রভাষক</a:t>
            </a:r>
            <a:endParaRPr lang="en-US" sz="3600" b="1" dirty="0">
              <a:solidFill>
                <a:srgbClr val="7030A0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/>
                <a:cs typeface="NikoshBAN" pitchFamily="2" charset="0"/>
              </a:rPr>
              <a:t>ব্যবস্থাপনা</a:t>
            </a:r>
            <a:r>
              <a:rPr lang="en-US" sz="36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/>
                <a:cs typeface="NikoshBAN" pitchFamily="2" charset="0"/>
              </a:rPr>
              <a:t>বিভাগ</a:t>
            </a:r>
            <a:endParaRPr lang="en-US" sz="3600" b="1" dirty="0">
              <a:solidFill>
                <a:srgbClr val="7030A0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/>
                <a:cs typeface="NikoshBAN" pitchFamily="2" charset="0"/>
              </a:rPr>
              <a:t>গঙ্গানন্দপুর</a:t>
            </a:r>
            <a:r>
              <a:rPr lang="en-US" sz="36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 ডিগ্রী </a:t>
            </a:r>
            <a:r>
              <a:rPr lang="en-US" sz="3600" b="1" dirty="0" err="1">
                <a:solidFill>
                  <a:srgbClr val="7030A0"/>
                </a:solidFill>
                <a:latin typeface="NikoshBAN"/>
                <a:cs typeface="NikoshBAN" pitchFamily="2" charset="0"/>
              </a:rPr>
              <a:t>কলেজ</a:t>
            </a:r>
            <a:r>
              <a:rPr lang="en-US" sz="36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,</a:t>
            </a:r>
          </a:p>
          <a:p>
            <a:pPr algn="ctr"/>
            <a:r>
              <a:rPr lang="bn-BD" sz="36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/>
                <a:cs typeface="NikoshBAN" pitchFamily="2" charset="0"/>
              </a:rPr>
              <a:t>ঝিকরগাছা,যশোর</a:t>
            </a:r>
            <a:endParaRPr lang="en-US" sz="3600" b="1" dirty="0">
              <a:solidFill>
                <a:srgbClr val="7030A0"/>
              </a:solidFill>
              <a:latin typeface="NikoshBAN"/>
              <a:cs typeface="NikoshBAN" pitchFamily="2" charset="0"/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  <a:latin typeface="NikoshBAN"/>
                <a:cs typeface="NikoshBAN" pitchFamily="2" charset="0"/>
              </a:rPr>
              <a:t>01724504635</a:t>
            </a:r>
          </a:p>
          <a:p>
            <a:pPr algn="ctr"/>
            <a:r>
              <a:rPr lang="en-US" sz="2800" b="1" dirty="0" err="1">
                <a:solidFill>
                  <a:srgbClr val="7030A0"/>
                </a:solidFill>
                <a:latin typeface="NikoshBAN"/>
                <a:cs typeface="NikoshBAN" pitchFamily="2" charset="0"/>
              </a:rPr>
              <a:t>mintujess@gmai.com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4600" y="762001"/>
            <a:ext cx="4876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SG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3810000" cy="412420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05258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76538" y="0"/>
            <a:ext cx="6553200" cy="1752600"/>
          </a:xfrm>
          <a:prstGeom prst="roundRect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/>
              <a:t>এসো ছবি গুলো লক্ষ্য করি</a:t>
            </a:r>
            <a:endParaRPr lang="en-US" sz="36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371600" y="2257301"/>
            <a:ext cx="8991600" cy="472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ko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828801"/>
            <a:ext cx="4038600" cy="3581400"/>
          </a:xfrm>
          <a:prstGeom prst="rect">
            <a:avLst/>
          </a:prstGeom>
        </p:spPr>
      </p:pic>
      <p:pic>
        <p:nvPicPr>
          <p:cNvPr id="7" name="Picture 6" descr="ততরপু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1252538" cy="1752600"/>
          </a:xfrm>
          <a:prstGeom prst="rect">
            <a:avLst/>
          </a:prstGeom>
        </p:spPr>
      </p:pic>
      <p:pic>
        <p:nvPicPr>
          <p:cNvPr id="8" name="Picture 7" descr="ল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0200" y="1"/>
            <a:ext cx="1447800" cy="1752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318" y="2858491"/>
            <a:ext cx="4286683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7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971800" y="685800"/>
            <a:ext cx="62484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আজকের পাঠ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791200" y="1676400"/>
            <a:ext cx="457200" cy="381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1" y="2057400"/>
            <a:ext cx="8973787" cy="449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irect Access Storage 5"/>
          <p:cNvSpPr/>
          <p:nvPr/>
        </p:nvSpPr>
        <p:spPr>
          <a:xfrm>
            <a:off x="1371600" y="2514600"/>
            <a:ext cx="8686800" cy="4038600"/>
          </a:xfrm>
          <a:prstGeom prst="flowChartMagneticDru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638800" y="3962400"/>
            <a:ext cx="838200" cy="6096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িিি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85800"/>
            <a:ext cx="1143000" cy="1143000"/>
          </a:xfrm>
          <a:prstGeom prst="rect">
            <a:avLst/>
          </a:prstGeom>
        </p:spPr>
      </p:pic>
      <p:pic>
        <p:nvPicPr>
          <p:cNvPr id="11" name="Picture 10" descr="পুিি্্ে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0" y="685800"/>
            <a:ext cx="1176338" cy="11430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798623" y="3352800"/>
            <a:ext cx="3652652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মূলধণী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50" y="2848356"/>
            <a:ext cx="4870451" cy="33710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5995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2819400" y="685800"/>
            <a:ext cx="6629400" cy="11430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2">
                    <a:lumMod val="50000"/>
                  </a:schemeClr>
                </a:solidFill>
              </a:rPr>
              <a:t>শিখনফল-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Out of Learning</a:t>
            </a:r>
          </a:p>
        </p:txBody>
      </p:sp>
      <p:sp>
        <p:nvSpPr>
          <p:cNvPr id="4" name="Down Arrow 3"/>
          <p:cNvSpPr/>
          <p:nvPr/>
        </p:nvSpPr>
        <p:spPr>
          <a:xfrm>
            <a:off x="5791200" y="1600200"/>
            <a:ext cx="457200" cy="3810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1524000" y="2133600"/>
            <a:ext cx="9144000" cy="3352800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rgbClr val="FF0000"/>
                </a:solidFill>
              </a:rPr>
              <a:t>পাঠ শেষে শিক্ষার্থীরা-----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#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যৌথ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মূলধণী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কোম্পানি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কি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তা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জানতে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।</a:t>
            </a: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#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যৌথ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মূলধণী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সংগঠনের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গঠন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প্রণালি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সম্পর্কে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জানতে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।   </a:t>
            </a:r>
            <a:endParaRPr lang="bn-IN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 descr="nok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334001"/>
            <a:ext cx="8839200" cy="1304925"/>
          </a:xfrm>
          <a:prstGeom prst="rect">
            <a:avLst/>
          </a:prstGeom>
        </p:spPr>
      </p:pic>
      <p:pic>
        <p:nvPicPr>
          <p:cNvPr id="8" name="Picture 7" descr="িত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1" y="685801"/>
            <a:ext cx="990600" cy="1152525"/>
          </a:xfrm>
          <a:prstGeom prst="rect">
            <a:avLst/>
          </a:prstGeom>
        </p:spPr>
      </p:pic>
      <p:pic>
        <p:nvPicPr>
          <p:cNvPr id="9" name="Picture 8" descr="দহ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00" y="685802"/>
            <a:ext cx="12192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06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esajibi som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0" y="2438401"/>
            <a:ext cx="4419600" cy="2229644"/>
          </a:xfrm>
          <a:blipFill>
            <a:blip r:embed="rId3"/>
            <a:tile tx="0" ty="0" sx="100000" sy="100000" flip="none" algn="tl"/>
          </a:blipFill>
        </p:spPr>
      </p:pic>
      <p:sp>
        <p:nvSpPr>
          <p:cNvPr id="4" name="Rounded Rectangle 3"/>
          <p:cNvSpPr/>
          <p:nvPr/>
        </p:nvSpPr>
        <p:spPr>
          <a:xfrm>
            <a:off x="2590799" y="114301"/>
            <a:ext cx="6781800" cy="12954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যৌথ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মূলধণী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কোম্পানির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ধারণা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1524002"/>
            <a:ext cx="9067800" cy="51815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828800" y="3810001"/>
            <a:ext cx="8686800" cy="289560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কৃত্রিম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ব্যক্তিসত্তার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সীমিত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.১৯৯৪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২(১-ঘ)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নিবন্ধিত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কোম্পানিকে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10" name="Picture 9" descr="rtyyuu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1" y="0"/>
            <a:ext cx="1066799" cy="1600200"/>
          </a:xfrm>
          <a:prstGeom prst="rect">
            <a:avLst/>
          </a:prstGeom>
        </p:spPr>
      </p:pic>
      <p:pic>
        <p:nvPicPr>
          <p:cNvPr id="11" name="Picture 10" descr="rtyyuu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2600" y="0"/>
            <a:ext cx="12954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1568533"/>
            <a:ext cx="4133851" cy="21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3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3061174" y="654647"/>
            <a:ext cx="6172200" cy="12192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কোম্পানি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সংগঠনের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গঠন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প্রণালি</a:t>
            </a:r>
            <a:r>
              <a:rPr lang="en-US" sz="3600" dirty="0" smtClean="0">
                <a:solidFill>
                  <a:schemeClr val="tx1"/>
                </a:solidFill>
              </a:rPr>
              <a:t> /</a:t>
            </a:r>
            <a:r>
              <a:rPr lang="en-US" sz="3600" dirty="0" err="1" smtClean="0">
                <a:solidFill>
                  <a:schemeClr val="tx1"/>
                </a:solidFill>
              </a:rPr>
              <a:t>পদ্ধতি</a:t>
            </a:r>
            <a:r>
              <a:rPr lang="en-US" sz="3600" dirty="0" smtClean="0">
                <a:solidFill>
                  <a:schemeClr val="tx1"/>
                </a:solidFill>
              </a:rPr>
              <a:t>    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931817" y="1484375"/>
            <a:ext cx="457200" cy="457200"/>
          </a:xfrm>
          <a:prstGeom prst="downArrow">
            <a:avLst/>
          </a:prstGeom>
          <a:solidFill>
            <a:srgbClr val="5DE5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949531" y="1712975"/>
            <a:ext cx="10058400" cy="4876800"/>
          </a:xfrm>
          <a:prstGeom prst="round2Same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8717711" y="2384344"/>
            <a:ext cx="2242456" cy="950324"/>
          </a:xfrm>
          <a:prstGeom prst="ellipse">
            <a:avLst/>
          </a:prstGeom>
          <a:solidFill>
            <a:srgbClr val="46E6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১। </a:t>
            </a:r>
            <a:r>
              <a:rPr lang="en-US" sz="2800" dirty="0" err="1">
                <a:solidFill>
                  <a:schemeClr val="tx1"/>
                </a:solidFill>
              </a:rPr>
              <a:t>উদ্যোগ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গ্রহন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পর্যায়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52500" y="3642647"/>
            <a:ext cx="1905000" cy="8556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৬।নাম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নির্বাচন</a:t>
            </a:r>
            <a:r>
              <a:rPr lang="en-US" sz="3200" dirty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8" name="Oval 7"/>
          <p:cNvSpPr/>
          <p:nvPr/>
        </p:nvSpPr>
        <p:spPr>
          <a:xfrm>
            <a:off x="6807034" y="5612672"/>
            <a:ext cx="2057400" cy="838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১১।নিবন্ধনপত্র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সংগ্রহ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পর্যায়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</p:txBody>
      </p:sp>
      <p:sp>
        <p:nvSpPr>
          <p:cNvPr id="9" name="Oval 8"/>
          <p:cNvSpPr/>
          <p:nvPr/>
        </p:nvSpPr>
        <p:spPr>
          <a:xfrm>
            <a:off x="6991643" y="2615818"/>
            <a:ext cx="2170958" cy="8299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২।ক্ষেত্র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চিহ্নিতকরণ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</a:p>
        </p:txBody>
      </p:sp>
      <p:sp>
        <p:nvSpPr>
          <p:cNvPr id="10" name="Oval 9"/>
          <p:cNvSpPr/>
          <p:nvPr/>
        </p:nvSpPr>
        <p:spPr>
          <a:xfrm>
            <a:off x="4026817" y="3371430"/>
            <a:ext cx="2133600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৪।প্রকল্প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অনুমোদন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4880759" y="5483474"/>
            <a:ext cx="2195945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১০।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পরিমেল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নিয়মাবলি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</a:p>
        </p:txBody>
      </p:sp>
      <p:sp>
        <p:nvSpPr>
          <p:cNvPr id="12" name="Oval 11"/>
          <p:cNvSpPr/>
          <p:nvPr/>
        </p:nvSpPr>
        <p:spPr>
          <a:xfrm>
            <a:off x="3053752" y="5483475"/>
            <a:ext cx="2241637" cy="94818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৯।স্মারকলিপি</a:t>
            </a:r>
            <a:r>
              <a:rPr lang="en-US" sz="2400" dirty="0">
                <a:solidFill>
                  <a:sysClr val="windowText" lastClr="000000"/>
                </a:solidFill>
              </a:rPr>
              <a:t>  </a:t>
            </a:r>
          </a:p>
        </p:txBody>
      </p:sp>
      <p:sp>
        <p:nvSpPr>
          <p:cNvPr id="13" name="Oval 12"/>
          <p:cNvSpPr/>
          <p:nvPr/>
        </p:nvSpPr>
        <p:spPr>
          <a:xfrm>
            <a:off x="1237091" y="5382866"/>
            <a:ext cx="2132023" cy="861081"/>
          </a:xfrm>
          <a:prstGeom prst="ellipse">
            <a:avLst/>
          </a:prstGeom>
          <a:solidFill>
            <a:srgbClr val="5DE5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৮। </a:t>
            </a:r>
            <a:r>
              <a:rPr lang="en-US" sz="2400" dirty="0" err="1">
                <a:solidFill>
                  <a:sysClr val="windowText" lastClr="000000"/>
                </a:solidFill>
              </a:rPr>
              <a:t>দলিল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পত্র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প্রণয়ন</a:t>
            </a:r>
            <a:r>
              <a:rPr lang="en-US" sz="2400" dirty="0">
                <a:solidFill>
                  <a:sysClr val="windowText" lastClr="000000"/>
                </a:solidFill>
              </a:rPr>
              <a:t>    </a:t>
            </a:r>
          </a:p>
        </p:txBody>
      </p:sp>
      <p:pic>
        <p:nvPicPr>
          <p:cNvPr id="14" name="Picture 13" descr="ppp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609600"/>
            <a:ext cx="1219200" cy="1219200"/>
          </a:xfrm>
          <a:prstGeom prst="rect">
            <a:avLst/>
          </a:prstGeom>
        </p:spPr>
      </p:pic>
      <p:pic>
        <p:nvPicPr>
          <p:cNvPr id="15" name="Picture 14" descr="ল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3419" y="638883"/>
            <a:ext cx="1452563" cy="12192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2431426" y="3557274"/>
            <a:ext cx="2217717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৫।আর্থিক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পরিকল্পনা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তৈরি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</a:p>
        </p:txBody>
      </p:sp>
      <p:sp>
        <p:nvSpPr>
          <p:cNvPr id="17" name="Oval 16"/>
          <p:cNvSpPr/>
          <p:nvPr/>
        </p:nvSpPr>
        <p:spPr>
          <a:xfrm>
            <a:off x="990600" y="4498333"/>
            <a:ext cx="2133600" cy="88453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৭।নামের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ছাড়পত্র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সংগ্রহ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</p:txBody>
      </p:sp>
      <p:sp>
        <p:nvSpPr>
          <p:cNvPr id="18" name="Oval 17"/>
          <p:cNvSpPr/>
          <p:nvPr/>
        </p:nvSpPr>
        <p:spPr>
          <a:xfrm>
            <a:off x="5488935" y="2947939"/>
            <a:ext cx="21336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৩।সম্ভাব্যতা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যাচাই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</p:txBody>
      </p:sp>
      <p:sp>
        <p:nvSpPr>
          <p:cNvPr id="19" name="Oval 18"/>
          <p:cNvSpPr/>
          <p:nvPr/>
        </p:nvSpPr>
        <p:spPr>
          <a:xfrm>
            <a:off x="8734734" y="5528790"/>
            <a:ext cx="2225433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১২।কার্যারম্ভ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পর্যায়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73537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14489"/>
            <a:ext cx="5904089" cy="29576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১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উদ্দ্যোগ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পর্যায়ঃ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পর্যায়কেই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উদ্দ্যোগ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উদ্দ্যোগ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গ্রহণে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কোম্পানিতে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পাবলিক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লিঃ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কোম্পানিতে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প্রবর্তকের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644" y="3567289"/>
            <a:ext cx="5983112" cy="294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চিহ্নিতকরণঃ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চিহ্নিহিত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নির্দিষ্টকরণকে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ধরন,মূলধন,প্রযুক্তি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378" y="2424289"/>
            <a:ext cx="5599289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43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644" y="180622"/>
            <a:ext cx="6829778" cy="30592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।সম্ভাব্যতা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সম্ভাব্যতা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চিহ্নিহিত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ক্ষেত্রকে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বাস্তবতার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খতিইয়ে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সম্ভাব্যতা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যাচাইয়ের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অসুবিধা,সুযোগ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চ্যালেঞ্জ,ঝুকি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সফলতা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সম্ভাব্যতা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কতটুকু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বিবেচনা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কএয়া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56" y="3747910"/>
            <a:ext cx="6841066" cy="29351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।প্রকল্প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অনুমোদনঃ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সম্ভাব্যতা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যাচাইয়ের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বিবেচিত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প্রবর্তকগণ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অনুমোদন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চূড়ান্ত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গণ্য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311" y="2856088"/>
            <a:ext cx="4865511" cy="382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41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733</Words>
  <Application>Microsoft Office PowerPoint</Application>
  <PresentationFormat>Widescreen</PresentationFormat>
  <Paragraphs>57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    আজকের ক্লাসে সবাইকে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Mintu</dc:creator>
  <cp:lastModifiedBy>Mintu</cp:lastModifiedBy>
  <cp:revision>29</cp:revision>
  <dcterms:created xsi:type="dcterms:W3CDTF">2021-03-09T15:19:22Z</dcterms:created>
  <dcterms:modified xsi:type="dcterms:W3CDTF">2021-03-10T04:50:19Z</dcterms:modified>
</cp:coreProperties>
</file>