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88" r:id="rId3"/>
    <p:sldId id="260" r:id="rId4"/>
    <p:sldId id="256" r:id="rId5"/>
    <p:sldId id="259" r:id="rId6"/>
    <p:sldId id="261" r:id="rId7"/>
    <p:sldId id="265" r:id="rId8"/>
    <p:sldId id="266" r:id="rId9"/>
    <p:sldId id="267" r:id="rId10"/>
    <p:sldId id="281" r:id="rId11"/>
    <p:sldId id="263" r:id="rId12"/>
    <p:sldId id="262" r:id="rId13"/>
    <p:sldId id="280" r:id="rId14"/>
    <p:sldId id="269" r:id="rId15"/>
    <p:sldId id="270" r:id="rId16"/>
    <p:sldId id="272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56" autoAdjust="0"/>
  </p:normalViewPr>
  <p:slideViewPr>
    <p:cSldViewPr>
      <p:cViewPr>
        <p:scale>
          <a:sx n="60" d="100"/>
          <a:sy n="60" d="100"/>
        </p:scale>
        <p:origin x="-139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88C3A-C1B6-4815-A87C-8AAC776FC1D2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D9391-4981-4A0D-A9A8-6BA38985E262}">
      <dgm:prSet phldrT="[Text]"/>
      <dgm:spPr/>
      <dgm:t>
        <a:bodyPr/>
        <a:lstStyle/>
        <a:p>
          <a:r>
            <a:rPr lang="en-US" b="1" i="1" dirty="0" smtClean="0">
              <a:solidFill>
                <a:srgbClr val="7030A0"/>
              </a:solidFill>
            </a:rPr>
            <a:t>CLASS 9</a:t>
          </a:r>
          <a:endParaRPr lang="en-US" b="1" i="1" dirty="0">
            <a:solidFill>
              <a:srgbClr val="7030A0"/>
            </a:solidFill>
          </a:endParaRPr>
        </a:p>
      </dgm:t>
    </dgm:pt>
    <dgm:pt modelId="{07CE2C99-FBF1-4513-B620-C93D7496A7A6}" type="parTrans" cxnId="{6071F77E-E25B-4160-B679-236390593156}">
      <dgm:prSet/>
      <dgm:spPr/>
      <dgm:t>
        <a:bodyPr/>
        <a:lstStyle/>
        <a:p>
          <a:endParaRPr lang="en-US"/>
        </a:p>
      </dgm:t>
    </dgm:pt>
    <dgm:pt modelId="{194B98C3-2456-42DB-93C2-4B872B080AC7}" type="sibTrans" cxnId="{6071F77E-E25B-4160-B679-236390593156}">
      <dgm:prSet/>
      <dgm:spPr/>
      <dgm:t>
        <a:bodyPr/>
        <a:lstStyle/>
        <a:p>
          <a:endParaRPr lang="en-US"/>
        </a:p>
      </dgm:t>
    </dgm:pt>
    <dgm:pt modelId="{F0BBB492-4F8F-4994-AFA4-64F2BDA68770}" type="pres">
      <dgm:prSet presAssocID="{F1488C3A-C1B6-4815-A87C-8AAC776FC1D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C6EC73-C92D-4B00-837F-C5BC468D2758}" type="pres">
      <dgm:prSet presAssocID="{F1488C3A-C1B6-4815-A87C-8AAC776FC1D2}" presName="ellipse" presStyleLbl="trBgShp" presStyleIdx="0" presStyleCnt="1" custLinFactY="100000" custLinFactNeighborX="24497" custLinFactNeighborY="153348"/>
      <dgm:spPr/>
    </dgm:pt>
    <dgm:pt modelId="{A2758AE7-E462-4FB6-900E-2C99DAADF8ED}" type="pres">
      <dgm:prSet presAssocID="{F1488C3A-C1B6-4815-A87C-8AAC776FC1D2}" presName="arrow1" presStyleLbl="fgShp" presStyleIdx="0" presStyleCnt="1" custAng="0" custFlipVert="0" custScaleX="95210" custScaleY="109400" custLinFactX="-18815" custLinFactY="-321550" custLinFactNeighborX="-100000" custLinFactNeighborY="-400000"/>
      <dgm:spPr>
        <a:solidFill>
          <a:srgbClr val="7030A0"/>
        </a:solidFill>
      </dgm:spPr>
    </dgm:pt>
    <dgm:pt modelId="{629E6542-578D-4EE4-973F-F04D9C4AAC6B}" type="pres">
      <dgm:prSet presAssocID="{F1488C3A-C1B6-4815-A87C-8AAC776FC1D2}" presName="rectangle" presStyleLbl="revTx" presStyleIdx="0" presStyleCnt="1" custLinFactNeighborX="22418" custLinFactNeighborY="-2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380DF-C295-4FA7-AB8C-DD3C19E08E78}" type="pres">
      <dgm:prSet presAssocID="{F1488C3A-C1B6-4815-A87C-8AAC776FC1D2}" presName="funnel" presStyleLbl="trAlignAcc1" presStyleIdx="0" presStyleCnt="1" custLinFactNeighborX="-21217" custLinFactNeighborY="9821"/>
      <dgm:spPr/>
    </dgm:pt>
  </dgm:ptLst>
  <dgm:cxnLst>
    <dgm:cxn modelId="{6071F77E-E25B-4160-B679-236390593156}" srcId="{F1488C3A-C1B6-4815-A87C-8AAC776FC1D2}" destId="{B1DD9391-4981-4A0D-A9A8-6BA38985E262}" srcOrd="0" destOrd="0" parTransId="{07CE2C99-FBF1-4513-B620-C93D7496A7A6}" sibTransId="{194B98C3-2456-42DB-93C2-4B872B080AC7}"/>
    <dgm:cxn modelId="{027E140B-23A5-4908-8AA4-3230694F6712}" type="presOf" srcId="{F1488C3A-C1B6-4815-A87C-8AAC776FC1D2}" destId="{F0BBB492-4F8F-4994-AFA4-64F2BDA68770}" srcOrd="0" destOrd="0" presId="urn:microsoft.com/office/officeart/2005/8/layout/funnel1"/>
    <dgm:cxn modelId="{0B015AFD-C3BE-46F4-BC70-D196187C1DB3}" type="presOf" srcId="{B1DD9391-4981-4A0D-A9A8-6BA38985E262}" destId="{629E6542-578D-4EE4-973F-F04D9C4AAC6B}" srcOrd="0" destOrd="0" presId="urn:microsoft.com/office/officeart/2005/8/layout/funnel1"/>
    <dgm:cxn modelId="{641FCC05-FE24-4A85-8563-758B060E2CA5}" type="presParOf" srcId="{F0BBB492-4F8F-4994-AFA4-64F2BDA68770}" destId="{FAC6EC73-C92D-4B00-837F-C5BC468D2758}" srcOrd="0" destOrd="0" presId="urn:microsoft.com/office/officeart/2005/8/layout/funnel1"/>
    <dgm:cxn modelId="{329CBFB5-6FE2-4654-9329-1F23D94FB069}" type="presParOf" srcId="{F0BBB492-4F8F-4994-AFA4-64F2BDA68770}" destId="{A2758AE7-E462-4FB6-900E-2C99DAADF8ED}" srcOrd="1" destOrd="0" presId="urn:microsoft.com/office/officeart/2005/8/layout/funnel1"/>
    <dgm:cxn modelId="{72B8EF51-1D6B-4172-B900-08D48212F02E}" type="presParOf" srcId="{F0BBB492-4F8F-4994-AFA4-64F2BDA68770}" destId="{629E6542-578D-4EE4-973F-F04D9C4AAC6B}" srcOrd="2" destOrd="0" presId="urn:microsoft.com/office/officeart/2005/8/layout/funnel1"/>
    <dgm:cxn modelId="{B5DB0A78-79DB-4C7D-8795-1D38FF49EC3E}" type="presParOf" srcId="{F0BBB492-4F8F-4994-AFA4-64F2BDA68770}" destId="{5BF380DF-C295-4FA7-AB8C-DD3C19E08E78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C6EC73-C92D-4B00-837F-C5BC468D2758}">
      <dsp:nvSpPr>
        <dsp:cNvPr id="0" name=""/>
        <dsp:cNvSpPr/>
      </dsp:nvSpPr>
      <dsp:spPr>
        <a:xfrm>
          <a:off x="2585781" y="2926080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58AE7-E462-4FB6-900E-2C99DAADF8ED}">
      <dsp:nvSpPr>
        <dsp:cNvPr id="0" name=""/>
        <dsp:cNvSpPr/>
      </dsp:nvSpPr>
      <dsp:spPr>
        <a:xfrm>
          <a:off x="2369726" y="0"/>
          <a:ext cx="604583" cy="444601"/>
        </a:xfrm>
        <a:prstGeom prst="downArrow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E6542-578D-4EE4-973F-F04D9C4AAC6B}">
      <dsp:nvSpPr>
        <dsp:cNvPr id="0" name=""/>
        <dsp:cNvSpPr/>
      </dsp:nvSpPr>
      <dsp:spPr>
        <a:xfrm>
          <a:off x="2585793" y="31242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1" kern="1200" dirty="0" smtClean="0">
              <a:solidFill>
                <a:srgbClr val="7030A0"/>
              </a:solidFill>
            </a:rPr>
            <a:t>CLASS 9</a:t>
          </a:r>
          <a:endParaRPr lang="en-US" sz="2700" b="1" i="1" kern="1200" dirty="0">
            <a:solidFill>
              <a:srgbClr val="7030A0"/>
            </a:solidFill>
          </a:endParaRPr>
        </a:p>
      </dsp:txBody>
      <dsp:txXfrm>
        <a:off x="2585793" y="3124200"/>
        <a:ext cx="3048000" cy="762000"/>
      </dsp:txXfrm>
    </dsp:sp>
    <dsp:sp modelId="{5BF380DF-C295-4FA7-AB8C-DD3C19E08E78}">
      <dsp:nvSpPr>
        <dsp:cNvPr id="0" name=""/>
        <dsp:cNvSpPr/>
      </dsp:nvSpPr>
      <dsp:spPr>
        <a:xfrm>
          <a:off x="894016" y="304787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2D2F0-9610-44A8-8CC3-DE020BD2ABA7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05CD-F96A-4C82-8274-467BCBF20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2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learners will be invited</a:t>
            </a:r>
            <a:r>
              <a:rPr lang="en-US" baseline="0" dirty="0" smtClean="0"/>
              <a:t> in front of the audience ( the teacher and the students of the class) to describe the persons  saying about their works and lives what they know. After that he/she announce the day’s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705CD-F96A-4C82-8274-467BCBF202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8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learners will read the text to fulfill the learning outcomes. While they will be reading</a:t>
            </a:r>
            <a:r>
              <a:rPr lang="en-US" b="1" baseline="0" dirty="0" smtClean="0">
                <a:latin typeface="Times New Roman" pitchFamily="18" charset="0"/>
                <a:cs typeface="Times New Roman" pitchFamily="18" charset="0"/>
              </a:rPr>
              <a:t> the passage the will monitor them, help them to overcome shyness of pronouncing hard word correctly with interaction then explain the necessary </a:t>
            </a:r>
            <a:r>
              <a:rPr lang="en-US" b="1" baseline="0" dirty="0" err="1" smtClean="0">
                <a:latin typeface="Times New Roman" pitchFamily="18" charset="0"/>
                <a:cs typeface="Times New Roman" pitchFamily="18" charset="0"/>
              </a:rPr>
              <a:t>vocabs.If</a:t>
            </a:r>
            <a:r>
              <a:rPr lang="en-US" b="1" baseline="0" dirty="0" smtClean="0">
                <a:latin typeface="Times New Roman" pitchFamily="18" charset="0"/>
                <a:cs typeface="Times New Roman" pitchFamily="18" charset="0"/>
              </a:rPr>
              <a:t> necessary, the teacher may read out the text to make clear the correct pronunciation of the learners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705CD-F96A-4C82-8274-467BCBF202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68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705CD-F96A-4C82-8274-467BCBF202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48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705CD-F96A-4C82-8274-467BCBF202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50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705CD-F96A-4C82-8274-467BCBF202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21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teacher will elicit</a:t>
            </a:r>
            <a:r>
              <a:rPr lang="en-US" baseline="0" dirty="0" smtClean="0"/>
              <a:t> the answers from the learners.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705CD-F96A-4C82-8274-467BCBF202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81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927068"/>
            <a:ext cx="3210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endParaRPr lang="en-US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362052437"/>
              </p:ext>
            </p:extLst>
          </p:nvPr>
        </p:nvGraphicFramePr>
        <p:xfrm>
          <a:off x="1676400" y="1295400"/>
          <a:ext cx="68529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2836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2476" y="5943599"/>
            <a:ext cx="4385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on the point of death.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380999"/>
            <a:ext cx="1540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0070C0"/>
                </a:solidFill>
              </a:rPr>
              <a:t>Dying</a:t>
            </a:r>
            <a:endParaRPr lang="en-US" sz="4400" b="1" i="1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656" y="1524000"/>
            <a:ext cx="5791199" cy="413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476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046788" cy="33250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457200"/>
            <a:ext cx="2996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Destitute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867400"/>
            <a:ext cx="8187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Without money, food and other things necessary for life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92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8600"/>
            <a:ext cx="2301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Survive</a:t>
            </a:r>
            <a:endParaRPr lang="en-US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2209799" cy="20272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2240781" cy="20272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743" y="4382869"/>
            <a:ext cx="5211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To continue to live or exist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393287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457200"/>
            <a:ext cx="3097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chemeClr val="bg1"/>
                </a:solidFill>
              </a:rPr>
              <a:t>Nirmol</a:t>
            </a:r>
            <a:r>
              <a:rPr lang="en-US" sz="3600" b="1" i="1" dirty="0">
                <a:solidFill>
                  <a:schemeClr val="bg1"/>
                </a:solidFill>
              </a:rPr>
              <a:t>  </a:t>
            </a:r>
            <a:r>
              <a:rPr lang="en-US" sz="3600" b="1" i="1" dirty="0" err="1" smtClean="0">
                <a:solidFill>
                  <a:schemeClr val="bg1"/>
                </a:solidFill>
              </a:rPr>
              <a:t>Hriday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11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Pure heart-a home for the dying destitute</a:t>
            </a:r>
            <a:endParaRPr lang="en-US" sz="4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57200"/>
            <a:ext cx="792830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78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648"/>
            <a:ext cx="85188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Answer the following  questions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1597572"/>
            <a:ext cx="78486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think  about Mother Teresa’s achievement of many awards?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Nirmol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Hridoy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stand for?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your thinking about the name?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Why did Mother Teresa want the dying people to feel that they deserve care and love too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the things  that you have learnt from Mother Teresa’s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life?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63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082097"/>
            <a:ext cx="8301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How do you feel  about the services of Mother Teresa? And How do you want to serve the people following her path? Discuss in groups.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5948" y="381000"/>
            <a:ext cx="3688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Work</a:t>
            </a:r>
            <a:endParaRPr lang="en-US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616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378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667000"/>
            <a:ext cx="80010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Write paragraph on  </a:t>
            </a:r>
            <a:r>
              <a:rPr lang="en-US" sz="3200" b="1" i="1" dirty="0" err="1" smtClean="0"/>
              <a:t>Haji</a:t>
            </a:r>
            <a:r>
              <a:rPr lang="en-US" sz="3200" b="1" i="1" dirty="0" smtClean="0"/>
              <a:t> Muhammad </a:t>
            </a:r>
            <a:r>
              <a:rPr lang="en-US" sz="3200" b="1" i="1" dirty="0" err="1" smtClean="0"/>
              <a:t>Mohsin</a:t>
            </a:r>
            <a:endParaRPr lang="en-US" sz="4000" b="1" i="1" dirty="0"/>
          </a:p>
        </p:txBody>
      </p:sp>
      <p:sp>
        <p:nvSpPr>
          <p:cNvPr id="2" name="Rectangle 1"/>
          <p:cNvSpPr/>
          <p:nvPr/>
        </p:nvSpPr>
        <p:spPr>
          <a:xfrm>
            <a:off x="1524000" y="1371600"/>
            <a:ext cx="624840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WORK</a:t>
            </a:r>
            <a:endParaRPr lang="en-US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96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800600"/>
            <a:ext cx="7001599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</a:t>
            </a:r>
            <a:r>
              <a:rPr lang="en-US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You So Much</a:t>
            </a:r>
            <a:endParaRPr lang="en-US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69" r="30862" b="11823"/>
          <a:stretch/>
        </p:blipFill>
        <p:spPr>
          <a:xfrm>
            <a:off x="3733800" y="1676401"/>
            <a:ext cx="2057400" cy="23622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2438400" y="533400"/>
            <a:ext cx="4419600" cy="4300635"/>
          </a:xfrm>
          <a:prstGeom prst="hear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08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114800"/>
            <a:ext cx="8381999" cy="27638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b="1" i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Md. Jahangir </a:t>
            </a:r>
            <a:r>
              <a:rPr lang="en-US" sz="4400" b="1" i="1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Alam</a:t>
            </a:r>
            <a:endParaRPr lang="en-US" sz="3600" b="1" i="1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Senior Teacher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600" b="1" i="1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Parzowar</a:t>
            </a:r>
            <a:r>
              <a:rPr lang="en-US" sz="3600" b="1" i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Kalindi</a:t>
            </a:r>
            <a:r>
              <a:rPr lang="en-US" sz="3600" b="1" i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High School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600" b="1" i="1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Keranigonj</a:t>
            </a:r>
            <a:r>
              <a:rPr lang="en-US" sz="3600" b="1" i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, Dhaka</a:t>
            </a:r>
            <a:endParaRPr lang="en-US" sz="3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3657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</a:rPr>
              <a:t>IDENTITY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  <p:pic>
        <p:nvPicPr>
          <p:cNvPr id="22529" name="Picture 1" descr="C:\Users\WINDOWS_SEVEN\Desktop\20161215_101417-1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295400"/>
            <a:ext cx="2057400" cy="22241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1280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1"/>
            <a:ext cx="24384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25146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219200"/>
            <a:ext cx="5389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Whom  do  you see in the pictures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14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990600"/>
            <a:ext cx="58674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OVE FOR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HUMANITY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971800"/>
            <a:ext cx="7010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By the end of the lesson the learners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will be able to able to describe people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say about mother Teresa’s missions                     for humanity.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*Ask and answer questions ?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99901" y="1905000"/>
            <a:ext cx="54371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 outcomes</a:t>
            </a:r>
            <a:endParaRPr lang="en-US" sz="4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35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8569" y="228600"/>
            <a:ext cx="440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Text reading</a:t>
            </a:r>
            <a:endParaRPr lang="en-US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0" t="5175" r="30812" b="30199"/>
          <a:stretch/>
        </p:blipFill>
        <p:spPr>
          <a:xfrm>
            <a:off x="1143000" y="1447800"/>
            <a:ext cx="6437961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2534" y="5638800"/>
            <a:ext cx="5239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Read more about Mother Teresa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81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5819" y="381000"/>
            <a:ext cx="3252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Promotion</a:t>
            </a:r>
            <a:endParaRPr lang="en-US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5257800"/>
            <a:ext cx="54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Support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or encouragement of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doing something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5257800" cy="334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338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381" y="228600"/>
            <a:ext cx="1923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salute</a:t>
            </a:r>
            <a:endParaRPr lang="en-US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51930"/>
            <a:ext cx="5451142" cy="463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5791200"/>
            <a:ext cx="5408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to pay homage to someone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293109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9610" y="228600"/>
            <a:ext cx="3664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Compassion</a:t>
            </a:r>
            <a:endParaRPr lang="en-US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66" y="1159543"/>
            <a:ext cx="3982947" cy="349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2534" y="1151931"/>
            <a:ext cx="4683722" cy="350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384" y="5181600"/>
            <a:ext cx="561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pity for the sufferings of others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51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514171"/>
            <a:ext cx="2804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Wrinkled</a:t>
            </a:r>
            <a:endParaRPr lang="en-US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3432" y="52552"/>
            <a:ext cx="46291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rot="21408648">
            <a:off x="4615580" y="1733520"/>
            <a:ext cx="17396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532" y="6172200"/>
            <a:ext cx="9249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having or showing  a small fold  or line in the skin due to age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446" y="3219606"/>
            <a:ext cx="36830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5584578">
            <a:off x="1535018" y="2808833"/>
            <a:ext cx="101743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01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361</Words>
  <Application>Microsoft Office PowerPoint</Application>
  <PresentationFormat>On-screen Show (4:3)</PresentationFormat>
  <Paragraphs>52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LOVE FOR HUMANITY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PJKUB_2</cp:lastModifiedBy>
  <cp:revision>99</cp:revision>
  <dcterms:created xsi:type="dcterms:W3CDTF">2006-08-16T00:00:00Z</dcterms:created>
  <dcterms:modified xsi:type="dcterms:W3CDTF">2021-03-10T08:20:39Z</dcterms:modified>
</cp:coreProperties>
</file>