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0AD65-0823-420A-80A3-534EDB937BF8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5736C-0126-4936-A6F7-E8E50232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339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3569" y="2081984"/>
            <a:ext cx="7648432" cy="393781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bn-IN" sz="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gywRe</a:t>
            </a:r>
            <a:r>
              <a:rPr lang="en-US" sz="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e‡l©i</a:t>
            </a:r>
            <a:r>
              <a:rPr lang="bn-IN" sz="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IN" sz="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bn-IN" sz="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endParaRPr lang="en-US" sz="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52" y="15656"/>
            <a:ext cx="4614648" cy="68423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694" y="-27296"/>
            <a:ext cx="4769894" cy="6885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3886200" cy="17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604"/>
    </mc:Choice>
    <mc:Fallback xmlns="">
      <p:transition advTm="6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25 -3.3333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50417 -0.0131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6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66667E-6 -3.33333E-6 L 0.52917 -0.0131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5029200" cy="655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Manifesto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Memorandum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Nursery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Oath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Option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Pricipal</a:t>
            </a:r>
            <a:endParaRPr lang="en-US" sz="4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56934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wjwLZ</a:t>
            </a:r>
            <a:r>
              <a:rPr lang="en-US" sz="4000" b="1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Nvlbv</a:t>
            </a:r>
            <a:endParaRPr lang="en-US" sz="4000" b="1" dirty="0">
              <a:solidFill>
                <a:srgbClr val="CC00CC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295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¯§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viKcÎ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981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kïkvjv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Ziækvjv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27211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ywó</a:t>
            </a:r>
            <a:endParaRPr lang="en-US" sz="4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34831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c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_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4191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cQ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›`,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9309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`~</a:t>
            </a:r>
            <a:r>
              <a:rPr lang="en-US" sz="4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lY</a:t>
            </a:r>
            <a:endParaRPr lang="en-US" sz="4000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56167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Aa¨ÿ</a:t>
            </a:r>
            <a:endParaRPr lang="en-US" sz="4000" b="1" dirty="0">
              <a:solidFill>
                <a:schemeClr val="accent2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5029200" cy="655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Principle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Public Works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Passport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Quack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Rank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Referendum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Sabotage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Salary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56934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ZË¡,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bxwZ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295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MYc~Z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</a:t>
            </a:r>
            <a:endParaRPr lang="en-US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08222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32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e‡`k</a:t>
            </a:r>
            <a:r>
              <a:rPr lang="en-US" sz="3200" b="1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Mvgx</a:t>
            </a:r>
            <a:r>
              <a:rPr lang="en-US" sz="3200" b="1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hvÎx‡K</a:t>
            </a:r>
            <a:r>
              <a:rPr lang="en-US" sz="3200" b="1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3200" b="1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miKvix</a:t>
            </a:r>
            <a:r>
              <a:rPr lang="en-US" sz="3200" b="1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QvocÎ</a:t>
            </a:r>
            <a:endParaRPr lang="en-US" sz="3200" b="1" dirty="0">
              <a:solidFill>
                <a:srgbClr val="CC00CC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72111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nvZz‡i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Wv³vi</a:t>
            </a:r>
            <a:endParaRPr lang="en-US" sz="4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34831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c</a:t>
            </a:r>
            <a:r>
              <a:rPr lang="en-US" sz="4000" b="1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`gh©v`v</a:t>
            </a:r>
            <a:endParaRPr lang="en-US" sz="4000" b="1" dirty="0">
              <a:solidFill>
                <a:schemeClr val="accent2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4191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MY‡fvU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9309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AšÍN©vZ</a:t>
            </a:r>
            <a:endParaRPr lang="en-US" sz="40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56167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eZb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5029200" cy="655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Surplus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Sanction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Subsidy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Terminology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Urbanization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Validity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56934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g</a:t>
            </a:r>
            <a:r>
              <a:rPr lang="en-US" sz="40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va¨wgK</a:t>
            </a:r>
            <a:endParaRPr lang="en-US" sz="4000" b="1" dirty="0">
              <a:solidFill>
                <a:srgbClr val="CC00CC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295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AwaK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DØË¡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981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gÄwi</a:t>
            </a:r>
            <a:endParaRPr lang="en-US" sz="4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7211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fZ©ywK</a:t>
            </a:r>
            <a:endParaRPr lang="en-US" sz="4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3503896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ZË¡</a:t>
            </a:r>
            <a:endParaRPr lang="en-US" sz="4000" b="1" dirty="0">
              <a:solidFill>
                <a:schemeClr val="accent2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4191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cwifvlv</a:t>
            </a:r>
            <a:endParaRPr lang="en-US" sz="4000" b="1" dirty="0">
              <a:solidFill>
                <a:schemeClr val="accent4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9309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bMivqb</a:t>
            </a:r>
            <a:endParaRPr lang="en-US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56167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eaZv</a:t>
            </a:r>
            <a:endParaRPr lang="en-US" sz="40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5029200" cy="655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Valid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Vacation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Venue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Warship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Walk out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While Paper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X-ray</a:t>
            </a:r>
          </a:p>
          <a:p>
            <a:pPr algn="l"/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Year Book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Zone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8923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AeKvk</a:t>
            </a:r>
            <a:endParaRPr lang="en-US" sz="4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5781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wbw</a:t>
            </a:r>
            <a:r>
              <a:rPr lang="en-US" sz="4000" b="1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`©ó ¯’</a:t>
            </a:r>
            <a:r>
              <a:rPr lang="en-US" sz="4000" b="1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vb</a:t>
            </a:r>
            <a:endParaRPr lang="en-US" sz="4000" b="1" dirty="0">
              <a:solidFill>
                <a:schemeClr val="accent6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3401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~Rv</a:t>
            </a:r>
            <a:endParaRPr lang="en-US" sz="4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1783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eR©b</a:t>
            </a:r>
            <a:r>
              <a:rPr lang="en-US" sz="4000" b="1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4000" b="1" dirty="0">
              <a:solidFill>
                <a:srgbClr val="CC00CC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38641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k¦ZcÎ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46261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iÄbiwk</a:t>
            </a:r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¥</a:t>
            </a:r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53119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l©cwÄ</a:t>
            </a:r>
            <a:endParaRPr lang="en-US" sz="4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60739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AÂj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2827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ea</a:t>
            </a:r>
            <a:endParaRPr lang="en-US" sz="4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dozvase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114550"/>
            <a:ext cx="4800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2552700" y="285750"/>
            <a:ext cx="3962400" cy="1828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00CC"/>
                </a:solidFill>
                <a:latin typeface="Arial" charset="0"/>
                <a:ea typeface="+mn-ea"/>
                <a:cs typeface="Vrinda" pitchFamily="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00CC"/>
                </a:solidFill>
                <a:latin typeface="Arial" charset="0"/>
                <a:ea typeface="+mn-ea"/>
                <a:cs typeface="Vrinda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00CC"/>
                </a:solidFill>
                <a:latin typeface="Arial" charset="0"/>
                <a:ea typeface="+mn-ea"/>
                <a:cs typeface="Vrinda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00CC"/>
                </a:solidFill>
                <a:latin typeface="Arial" charset="0"/>
                <a:ea typeface="+mn-ea"/>
                <a:cs typeface="Vrinda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00CC"/>
                </a:solidFill>
                <a:latin typeface="Arial" charset="0"/>
                <a:ea typeface="+mn-ea"/>
                <a:cs typeface="Vrinda" pitchFamily="2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0000CC"/>
                </a:solidFill>
                <a:latin typeface="Arial" charset="0"/>
                <a:ea typeface="+mn-ea"/>
                <a:cs typeface="Vrinda" pitchFamily="2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0000CC"/>
                </a:solidFill>
                <a:latin typeface="Arial" charset="0"/>
                <a:ea typeface="+mn-ea"/>
                <a:cs typeface="Vrinda" pitchFamily="2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0000CC"/>
                </a:solidFill>
                <a:latin typeface="Arial" charset="0"/>
                <a:ea typeface="+mn-ea"/>
                <a:cs typeface="Vrinda" pitchFamily="2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0000CC"/>
                </a:solidFill>
                <a:latin typeface="Arial" charset="0"/>
                <a:ea typeface="+mn-ea"/>
                <a:cs typeface="Vrinda" pitchFamily="2" charset="0"/>
              </a:defRPr>
            </a:lvl9pPr>
          </a:lstStyle>
          <a:p>
            <a:pPr algn="ctr"/>
            <a:r>
              <a:rPr lang="as-IN" sz="3600" kern="10" dirty="0">
                <a:ln w="12700">
                  <a:solidFill>
                    <a:srgbClr val="8E008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rinda"/>
                <a:cs typeface="Vrinda"/>
              </a:rPr>
              <a:t>ধন্যবাদ </a:t>
            </a:r>
          </a:p>
          <a:p>
            <a:pPr algn="ctr"/>
            <a:r>
              <a:rPr lang="as-IN" sz="3600" kern="10" dirty="0">
                <a:ln w="12700">
                  <a:solidFill>
                    <a:srgbClr val="8E008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rinda"/>
                <a:cs typeface="Vrinda"/>
              </a:rPr>
              <a:t> আজকের মত বিদায়</a:t>
            </a:r>
            <a:endParaRPr lang="en-US" sz="3600" kern="10" dirty="0">
              <a:ln w="12700">
                <a:solidFill>
                  <a:srgbClr val="8E008E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rinda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3899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1"/>
            <a:ext cx="5257800" cy="838199"/>
          </a:xfrm>
        </p:spPr>
        <p:txBody>
          <a:bodyPr>
            <a:normAutofit fontScale="90000"/>
          </a:bodyPr>
          <a:lstStyle/>
          <a:p>
            <a:r>
              <a:rPr lang="en-US" sz="7200" b="1" u="sng" dirty="0" err="1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7200" b="1" u="sng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u="sng" dirty="0" err="1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7200" b="1" u="sng" dirty="0">
              <a:solidFill>
                <a:schemeClr val="accent3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467600" cy="38862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কামরুল</a:t>
            </a:r>
            <a:r>
              <a:rPr lang="en-US" sz="7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ইসলাম</a:t>
            </a:r>
            <a:endParaRPr lang="en-US" sz="48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8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elq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evsjv</a:t>
            </a:r>
            <a:endParaRPr lang="en-US" sz="48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v½ybxqv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nvwmbv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Rvgvj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wWMÖx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en-US" sz="4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" y="76200"/>
            <a:ext cx="227762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96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9600" b="1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> 2q </a:t>
            </a:r>
            <a:r>
              <a:rPr lang="en-US" sz="9600" b="1" dirty="0" err="1" smtClean="0">
                <a:latin typeface="SutonnyMJ" pitchFamily="2" charset="0"/>
                <a:cs typeface="SutonnyMJ" pitchFamily="2" charset="0"/>
              </a:rPr>
              <a:t>cÎ</a:t>
            </a:r>
            <a:r>
              <a:rPr lang="en-US" sz="96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9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990600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cvwifvwlK</a:t>
            </a:r>
            <a:r>
              <a:rPr lang="en-US" sz="8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kã</a:t>
            </a:r>
            <a:endParaRPr lang="en-US" sz="8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5029200" cy="65532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Acting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Acknowledgement</a:t>
            </a:r>
            <a:b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Affidavit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Academic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Academy Year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Admission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Adviser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4800" b="1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hok</a:t>
            </a:r>
            <a:endParaRPr lang="en-US" sz="4800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56934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fvicÖvß</a:t>
            </a:r>
            <a:endParaRPr lang="en-US" sz="4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1295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4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xK</a:t>
            </a:r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4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wZ</a:t>
            </a:r>
            <a:endParaRPr lang="en-US" sz="4000" b="1" dirty="0">
              <a:solidFill>
                <a:schemeClr val="accent3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981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c_cÎ</a:t>
            </a:r>
            <a:endParaRPr 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27211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40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kÿv</a:t>
            </a:r>
            <a:r>
              <a:rPr lang="en-US" sz="4000" b="1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4000" b="1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m¤úwK©Z</a:t>
            </a:r>
            <a:endParaRPr lang="en-US" sz="4000" b="1" dirty="0">
              <a:solidFill>
                <a:srgbClr val="CC00CC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4831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wkÿvel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</a:t>
            </a:r>
            <a:endParaRPr lang="en-US" sz="4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4191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cÖ‡ek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9309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Dc‡`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óv</a:t>
            </a:r>
            <a:endParaRPr lang="en-US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3655" y="56167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>
                    <a:lumMod val="65000"/>
                  </a:schemeClr>
                </a:solidFill>
                <a:latin typeface="SutonnyMJ" pitchFamily="2" charset="0"/>
                <a:cs typeface="SutonnyMJ" pitchFamily="2" charset="0"/>
              </a:rPr>
              <a:t>AbvbyôvwbK</a:t>
            </a:r>
            <a:endParaRPr lang="en-US" sz="4000" b="1" dirty="0">
              <a:solidFill>
                <a:schemeClr val="bg1">
                  <a:lumMod val="6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5029200" cy="655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Appointment letter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Allotment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Agenda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Brand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Bio-data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Bidder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Book Post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Boy scout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56934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b‡qvM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cÎ</a:t>
            </a:r>
            <a:endParaRPr lang="en-US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295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ivÏ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1981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Av‡jvP¨m~wP</a:t>
            </a:r>
            <a:endParaRPr lang="en-US" sz="4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27211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cÖwZK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gvKv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4831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e„ËvšÍ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4191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4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wbjvg</a:t>
            </a:r>
            <a:r>
              <a:rPr lang="en-US" sz="4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Wv‡K</a:t>
            </a:r>
            <a:endParaRPr lang="en-US" sz="4000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49309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Lvjv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WvK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56167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evjK‡i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†`n</a:t>
            </a:r>
            <a:endParaRPr lang="en-US" sz="40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5029200" cy="655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Biography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Civil War</a:t>
            </a:r>
            <a:b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Cartoon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Campus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Cabinet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Copyright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Deed</a:t>
            </a:r>
            <a:endParaRPr lang="en-US" sz="4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56934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PwiZ</a:t>
            </a:r>
            <a:endParaRPr lang="en-US" sz="4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1295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emvgwqK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hy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1981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e¨OMwPÎ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72111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cyuwR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g~jab</a:t>
            </a:r>
            <a:endParaRPr lang="en-US" sz="4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34831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A½b</a:t>
            </a:r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4191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gš¿xcwil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40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9309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jLK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¯^Z¡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56167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wjj</a:t>
            </a:r>
            <a:endParaRPr 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5029200" cy="655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Dialect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Deputation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Donation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Editor</a:t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Editorial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Expert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Embargo</a:t>
            </a:r>
          </a:p>
          <a:p>
            <a:pPr algn="l"/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Fiction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152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Dcfvlv</a:t>
            </a:r>
            <a:endParaRPr lang="en-US" sz="4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2836" y="914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cÖwZwbwaZ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¡, †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cÖlY</a:t>
            </a:r>
            <a:endParaRPr lang="en-US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676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vb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2971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¤úv`Kxq</a:t>
            </a:r>
            <a:endParaRPr lang="en-US" sz="4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657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we‡klÁ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495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Ae‡iva</a:t>
            </a:r>
            <a:endParaRPr lang="en-US" sz="4000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5257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iæcK_v</a:t>
            </a:r>
            <a:r>
              <a:rPr lang="en-US" sz="4000" b="1" dirty="0" smtClean="0"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MíKvwnbx</a:t>
            </a:r>
            <a:endParaRPr lang="en-US" sz="4000" b="1" dirty="0"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22639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¤úv`K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5029200" cy="655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Green-room</a:t>
            </a:r>
          </a:p>
          <a:p>
            <a:pPr algn="l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Galaxy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Global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Hostage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 Ministry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Interview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56934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w_cÎ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295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Abyl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4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981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mvRNi</a:t>
            </a:r>
            <a:endParaRPr lang="en-US" sz="4000" b="1" dirty="0">
              <a:solidFill>
                <a:srgbClr val="CC00CC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272111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Qvqvc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_,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gnvwek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¦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48311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ewkK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c„w_ex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e¨vcx</a:t>
            </a:r>
            <a:endParaRPr lang="en-US" sz="4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4191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ixiiÜK</a:t>
            </a:r>
            <a:endParaRPr lang="en-US" sz="4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93091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ivó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ª </a:t>
            </a:r>
            <a:r>
              <a:rPr lang="en-US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gš¿bvjq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56167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mvÿvrKvi</a:t>
            </a:r>
            <a:endParaRPr lang="en-US" sz="4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5029200" cy="655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Irrigation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Justice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Lien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Lease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Legend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Manuscript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56934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wbN©È</a:t>
            </a:r>
            <a:endParaRPr lang="en-US" sz="4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295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mP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981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wePvicwZ</a:t>
            </a:r>
            <a:r>
              <a:rPr lang="en-US" sz="4000" b="1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b¨vq</a:t>
            </a:r>
            <a:r>
              <a:rPr lang="en-US" sz="4000" b="1" dirty="0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C00CC"/>
                </a:solidFill>
                <a:latin typeface="SutonnyMJ" pitchFamily="2" charset="0"/>
                <a:cs typeface="SutonnyMJ" pitchFamily="2" charset="0"/>
              </a:rPr>
              <a:t>wePvi</a:t>
            </a:r>
            <a:endParaRPr lang="en-US" sz="4000" b="1" dirty="0">
              <a:solidFill>
                <a:srgbClr val="CC00CC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72111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4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kã</a:t>
            </a:r>
            <a:endParaRPr lang="en-US" sz="4000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34831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©¯^Z¡, ‡µ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vK</a:t>
            </a:r>
            <a:endParaRPr lang="en-US" sz="4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4191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BRviv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49309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cŠivwYK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Kvwnbx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56167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cvÛywjwc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209</Words>
  <Application>Microsoft Office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wkÿK cwiwPwZ</vt:lpstr>
      <vt:lpstr>AvR‡Ki Av‡jvPbv evsjv 2q cÎ </vt:lpstr>
      <vt:lpstr>Acting Acknowledgement Affidavit Academic Academy Year Admission Adviser Ad hok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kamrul</dc:creator>
  <cp:lastModifiedBy>kamrul</cp:lastModifiedBy>
  <cp:revision>37</cp:revision>
  <dcterms:created xsi:type="dcterms:W3CDTF">2006-08-16T00:00:00Z</dcterms:created>
  <dcterms:modified xsi:type="dcterms:W3CDTF">2021-03-10T16:10:00Z</dcterms:modified>
</cp:coreProperties>
</file>