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4" r:id="rId9"/>
    <p:sldId id="267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9T08:12:03.614" idx="1">
    <p:pos x="3880" y="2289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7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1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89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1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5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3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3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0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9A1B-4915-48F0-B41B-F75713148E1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7FAF4F3-8EB6-419C-861C-F8DABDD6B3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D4F0-42CF-46AB-9351-54893BAA5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IN" sz="179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7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8E146-A6F9-4873-98A0-9CB2725B9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20E06-AF3D-465B-82C7-9912C785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424"/>
            <a:ext cx="4392118" cy="547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E8F37-63EA-4C0D-8446-238494BE9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40" y="2999424"/>
            <a:ext cx="7820272" cy="55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5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CA0F0-E7AE-475D-9FB7-11D68526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76" y="983670"/>
            <a:ext cx="5397505" cy="5763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0AE2CF-A68D-47B7-A5F2-430EFF671295}"/>
              </a:ext>
            </a:extLst>
          </p:cNvPr>
          <p:cNvSpPr/>
          <p:nvPr/>
        </p:nvSpPr>
        <p:spPr>
          <a:xfrm>
            <a:off x="2410691" y="263237"/>
            <a:ext cx="5694219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191B94-0EEF-48F9-A2B2-750994481C71}"/>
              </a:ext>
            </a:extLst>
          </p:cNvPr>
          <p:cNvSpPr/>
          <p:nvPr/>
        </p:nvSpPr>
        <p:spPr>
          <a:xfrm>
            <a:off x="9878291" y="2382982"/>
            <a:ext cx="1260764" cy="436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1F582-1EF8-4827-B2DF-4C65C19C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82" y="817418"/>
            <a:ext cx="7132018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D5B6B-06D4-47B6-9AAF-C5C3D4514153}"/>
              </a:ext>
            </a:extLst>
          </p:cNvPr>
          <p:cNvSpPr/>
          <p:nvPr/>
        </p:nvSpPr>
        <p:spPr>
          <a:xfrm>
            <a:off x="1752600" y="152400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D65798-B9A7-47F5-A97D-0E57611B52DC}"/>
              </a:ext>
            </a:extLst>
          </p:cNvPr>
          <p:cNvSpPr/>
          <p:nvPr/>
        </p:nvSpPr>
        <p:spPr>
          <a:xfrm>
            <a:off x="1427018" y="3034145"/>
            <a:ext cx="8215746" cy="317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CA73D-7A71-4D13-9278-7ECE9EF1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37" y="2142199"/>
            <a:ext cx="12192000" cy="56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C573-ECFF-4B62-BBED-B705D099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6319-B00B-437C-95E9-6689600FD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0164" cy="435133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marL="0" indent="0" algn="ctr">
              <a:buNone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কারি </a:t>
            </a:r>
          </a:p>
          <a:p>
            <a:pPr marL="0" indent="0" algn="ctr">
              <a:buNone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মাদরাসা </a:t>
            </a:r>
          </a:p>
          <a:p>
            <a:pPr marL="0" indent="0" algn="ctr">
              <a:buNone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53548-78AC-4668-8644-F2205EF56430}"/>
              </a:ext>
            </a:extLst>
          </p:cNvPr>
          <p:cNvSpPr/>
          <p:nvPr/>
        </p:nvSpPr>
        <p:spPr>
          <a:xfrm>
            <a:off x="8728364" y="2054081"/>
            <a:ext cx="2396836" cy="398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EE623-2EF0-4C33-A691-C58DA99A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41" y="2030991"/>
            <a:ext cx="2990959" cy="39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BD71-B33B-4CC8-9DEB-CBE614DC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2E93B-58EE-43EF-A000-65E6671A5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016125"/>
            <a:ext cx="3533775" cy="34496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98DB20-5669-4762-9276-80BA2911C49B}"/>
              </a:ext>
            </a:extLst>
          </p:cNvPr>
          <p:cNvSpPr/>
          <p:nvPr/>
        </p:nvSpPr>
        <p:spPr>
          <a:xfrm>
            <a:off x="838200" y="2053652"/>
            <a:ext cx="6162207" cy="480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 ৫ম </a:t>
            </a:r>
          </a:p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বিষয়ঃআরবি </a:t>
            </a:r>
          </a:p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১০ম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1ED550-A201-411B-B3F2-EA5C2ACDA9FA}"/>
              </a:ext>
            </a:extLst>
          </p:cNvPr>
          <p:cNvSpPr/>
          <p:nvPr/>
        </p:nvSpPr>
        <p:spPr>
          <a:xfrm>
            <a:off x="839449" y="419725"/>
            <a:ext cx="9173980" cy="172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4D29D-F843-4414-8B19-7B65B68BF993}"/>
              </a:ext>
            </a:extLst>
          </p:cNvPr>
          <p:cNvSpPr/>
          <p:nvPr/>
        </p:nvSpPr>
        <p:spPr>
          <a:xfrm>
            <a:off x="839449" y="2354363"/>
            <a:ext cx="8439462" cy="1319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১।শব্দার্থ বলতে পারবে </a:t>
            </a:r>
            <a:r>
              <a:rPr lang="bn-IN" dirty="0"/>
              <a:t>।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2C5E9-90F8-4B19-B8D0-E715829F2EF3}"/>
              </a:ext>
            </a:extLst>
          </p:cNvPr>
          <p:cNvSpPr/>
          <p:nvPr/>
        </p:nvSpPr>
        <p:spPr>
          <a:xfrm>
            <a:off x="1080656" y="3844069"/>
            <a:ext cx="8310682" cy="1034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২।অনুবাদ করতে পারবে </a:t>
            </a:r>
            <a:r>
              <a:rPr lang="bn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79D2F-3A7D-4E0B-AEBF-D6D3AD32A6B6}"/>
              </a:ext>
            </a:extLst>
          </p:cNvPr>
          <p:cNvSpPr/>
          <p:nvPr/>
        </p:nvSpPr>
        <p:spPr>
          <a:xfrm>
            <a:off x="1080656" y="4973725"/>
            <a:ext cx="8310681" cy="9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৩।চিড়িয়া খানার পরিচয় দিতে পারবে </a:t>
            </a:r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DDA15-0F3F-4FFC-99B5-8EA400D5B879}"/>
              </a:ext>
            </a:extLst>
          </p:cNvPr>
          <p:cNvSpPr/>
          <p:nvPr/>
        </p:nvSpPr>
        <p:spPr>
          <a:xfrm>
            <a:off x="1094054" y="5990955"/>
            <a:ext cx="8664769" cy="9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C000"/>
                </a:solidFill>
              </a:rPr>
              <a:t>৪।</a:t>
            </a:r>
            <a:r>
              <a:rPr lang="bn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অনুশিলনির প্রশ্নগুলোর উত্তর দিতে পারবে </a:t>
            </a:r>
            <a:r>
              <a:rPr lang="bn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57D41-7AC1-4EED-8879-F3BDA780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5352571"/>
            <a:ext cx="5410823" cy="3971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BE53A-8F1D-449B-B6FF-65AD63BC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548"/>
            <a:ext cx="5715000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09173-B888-407B-8E5C-99486D3D1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07" y="1561642"/>
            <a:ext cx="5354618" cy="3642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00053-68EE-4A7C-8B97-B82549FF9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5" y="1505429"/>
            <a:ext cx="5632895" cy="4220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375B2B-B95F-40BB-8048-AAA9BE8BD0B3}"/>
              </a:ext>
            </a:extLst>
          </p:cNvPr>
          <p:cNvSpPr/>
          <p:nvPr/>
        </p:nvSpPr>
        <p:spPr>
          <a:xfrm>
            <a:off x="2293495" y="209862"/>
            <a:ext cx="8889167" cy="9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নিছের ছবির দিকে লক্ষ কর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35694-B2B7-4EA4-87A8-4541E8632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64" y="1571469"/>
            <a:ext cx="272415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EA25C-8CBB-4926-8A47-44F43E0D0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D9EA3-7FB3-4EA6-9B25-B7F85F19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44" y="1257182"/>
            <a:ext cx="5186102" cy="5961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BF642-689A-4FB1-A387-AD9A27663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1" y="993947"/>
            <a:ext cx="6961213" cy="625377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9BA27C-66A8-4DCF-888D-B6E4D22A765D}"/>
              </a:ext>
            </a:extLst>
          </p:cNvPr>
          <p:cNvSpPr/>
          <p:nvPr/>
        </p:nvSpPr>
        <p:spPr>
          <a:xfrm>
            <a:off x="2604654" y="152400"/>
            <a:ext cx="5832763" cy="841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নিরব পাঠ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C8BA4-DA9B-462E-92DC-6FAE12FA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2" y="4122306"/>
            <a:ext cx="8701610" cy="2976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74918-3C04-49A3-ABB0-42616814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1" y="267748"/>
            <a:ext cx="8701610" cy="37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DC810-2C17-4FEC-91FF-FCCE722F2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51" y="1965806"/>
            <a:ext cx="5798540" cy="5404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8C07F0-8A27-4911-9052-3F77895ADE7D}"/>
              </a:ext>
            </a:extLst>
          </p:cNvPr>
          <p:cNvSpPr/>
          <p:nvPr/>
        </p:nvSpPr>
        <p:spPr>
          <a:xfrm>
            <a:off x="3186545" y="441807"/>
            <a:ext cx="5527964" cy="1233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FA095C-AA15-48E0-815E-340EE5682A9C}"/>
              </a:ext>
            </a:extLst>
          </p:cNvPr>
          <p:cNvSpPr/>
          <p:nvPr/>
        </p:nvSpPr>
        <p:spPr>
          <a:xfrm>
            <a:off x="457200" y="518008"/>
            <a:ext cx="2854037" cy="152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2AC70-DFCD-4EDF-8EEE-0D9F5A65A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42" y="2618509"/>
            <a:ext cx="2514600" cy="3282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57B1B7-FF2B-4A3D-9E20-DD1A36AB5D9B}"/>
              </a:ext>
            </a:extLst>
          </p:cNvPr>
          <p:cNvSpPr/>
          <p:nvPr/>
        </p:nvSpPr>
        <p:spPr>
          <a:xfrm>
            <a:off x="225136" y="220134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</TotalTime>
  <Words>66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NikoshBAN</vt:lpstr>
      <vt:lpstr>Gallery</vt:lpstr>
      <vt:lpstr>স্বাগতম </vt:lpstr>
      <vt:lpstr>              শিক্ষক পরিচিতি 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</dc:creator>
  <cp:lastModifiedBy>DOEL</cp:lastModifiedBy>
  <cp:revision>29</cp:revision>
  <dcterms:created xsi:type="dcterms:W3CDTF">2021-03-09T02:09:42Z</dcterms:created>
  <dcterms:modified xsi:type="dcterms:W3CDTF">2021-03-10T16:04:35Z</dcterms:modified>
</cp:coreProperties>
</file>