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60" r:id="rId3"/>
    <p:sldId id="276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A5CB37"/>
    <a:srgbClr val="A5AD98"/>
    <a:srgbClr val="6E402B"/>
    <a:srgbClr val="CBD6DB"/>
    <a:srgbClr val="1B2323"/>
    <a:srgbClr val="AABAA8"/>
    <a:srgbClr val="232A2B"/>
    <a:srgbClr val="C9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>
        <p:scale>
          <a:sx n="66" d="100"/>
          <a:sy n="66" d="100"/>
        </p:scale>
        <p:origin x="90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061D5-3700-4B46-88AB-DC8644BCC395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0482A-243C-4778-80BB-FF628C07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0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A03AC-6089-40AC-B9C1-8F9D49BB1DD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51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2330-0E00-42C8-B281-1C8090D950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04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4822-EBA6-4FBA-90AA-A1B30D676C6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BE46-1C54-48A5-9F11-ED33322DA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8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4822-EBA6-4FBA-90AA-A1B30D676C6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BE46-1C54-48A5-9F11-ED33322DA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7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4822-EBA6-4FBA-90AA-A1B30D676C6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BE46-1C54-48A5-9F11-ED33322DA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9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4822-EBA6-4FBA-90AA-A1B30D676C6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BE46-1C54-48A5-9F11-ED33322DA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1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4822-EBA6-4FBA-90AA-A1B30D676C6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BE46-1C54-48A5-9F11-ED33322DA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3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4822-EBA6-4FBA-90AA-A1B30D676C6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BE46-1C54-48A5-9F11-ED33322DA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49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4822-EBA6-4FBA-90AA-A1B30D676C6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BE46-1C54-48A5-9F11-ED33322DA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7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4822-EBA6-4FBA-90AA-A1B30D676C6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BE46-1C54-48A5-9F11-ED33322DA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7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4822-EBA6-4FBA-90AA-A1B30D676C6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BE46-1C54-48A5-9F11-ED33322DA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4822-EBA6-4FBA-90AA-A1B30D676C6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BE46-1C54-48A5-9F11-ED33322DA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8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4822-EBA6-4FBA-90AA-A1B30D676C6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BE46-1C54-48A5-9F11-ED33322DA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4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14822-EBA6-4FBA-90AA-A1B30D676C6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DBE46-1C54-48A5-9F11-ED33322DA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4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1.jpeg"/><Relationship Id="rId5" Type="http://schemas.openxmlformats.org/officeDocument/2006/relationships/image" Target="../media/image7.jpeg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5182850"/>
            <a:ext cx="5410200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elcome to all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974" y="242461"/>
            <a:ext cx="7105153" cy="5473189"/>
          </a:xfrm>
          <a:prstGeom prst="rect">
            <a:avLst/>
          </a:prstGeom>
        </p:spPr>
      </p:pic>
      <p:pic>
        <p:nvPicPr>
          <p:cNvPr id="8" name="Picture 7" descr="1.jpg"/>
          <p:cNvPicPr>
            <a:picLocks noChangeAspect="1"/>
          </p:cNvPicPr>
          <p:nvPr/>
        </p:nvPicPr>
        <p:blipFill>
          <a:blip r:embed="rId3"/>
          <a:srcRect l="43539"/>
          <a:stretch>
            <a:fillRect/>
          </a:stretch>
        </p:blipFill>
        <p:spPr>
          <a:xfrm>
            <a:off x="-2864950" y="-883259"/>
            <a:ext cx="9883847" cy="7937202"/>
          </a:xfrm>
          <a:prstGeom prst="rect">
            <a:avLst/>
          </a:prstGeom>
        </p:spPr>
      </p:pic>
      <p:pic>
        <p:nvPicPr>
          <p:cNvPr id="10" name="Picture 9" descr="1.jpg"/>
          <p:cNvPicPr>
            <a:picLocks noChangeAspect="1"/>
          </p:cNvPicPr>
          <p:nvPr/>
        </p:nvPicPr>
        <p:blipFill>
          <a:blip r:embed="rId3"/>
          <a:srcRect r="52500"/>
          <a:stretch>
            <a:fillRect/>
          </a:stretch>
        </p:blipFill>
        <p:spPr>
          <a:xfrm>
            <a:off x="7018897" y="-883259"/>
            <a:ext cx="7649410" cy="793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5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302 0.00324 L 1.10235 -0.005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-44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234 0.00972 L -1.17474 0.0182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85800"/>
            <a:ext cx="3352800" cy="2484664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3" name="Picture 2" descr="chokolet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1" y="762000"/>
            <a:ext cx="4157133" cy="2158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3733801"/>
            <a:ext cx="1371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Fries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1400" y="3657601"/>
            <a:ext cx="20574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Chocolate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4953001"/>
            <a:ext cx="3429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Unhealthy foods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009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981201"/>
            <a:ext cx="65532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Loudly Say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981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c0134dfeb6c8174b69f1b7ea5b51524-a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685800"/>
            <a:ext cx="1626723" cy="150743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3" name="Picture 2" descr="Carro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1" y="685801"/>
            <a:ext cx="2092816" cy="1371599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</p:pic>
      <p:pic>
        <p:nvPicPr>
          <p:cNvPr id="6" name="Picture 5" descr="shutterstock_201425834.0.0.jpg"/>
          <p:cNvPicPr>
            <a:picLocks noChangeAspect="1"/>
          </p:cNvPicPr>
          <p:nvPr/>
        </p:nvPicPr>
        <p:blipFill>
          <a:blip r:embed="rId4" cstate="print"/>
          <a:srcRect r="65385" b="7173"/>
          <a:stretch>
            <a:fillRect/>
          </a:stretch>
        </p:blipFill>
        <p:spPr>
          <a:xfrm>
            <a:off x="7010400" y="533401"/>
            <a:ext cx="838200" cy="158326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7" name="Picture 6" descr="eg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401" y="609600"/>
            <a:ext cx="1609041" cy="1511652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8" name="Picture 7" descr="papay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7400" y="2514600"/>
            <a:ext cx="1905000" cy="1393494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10" name="Picture 9" descr="chips.jpg"/>
          <p:cNvPicPr>
            <a:picLocks noChangeAspect="1"/>
          </p:cNvPicPr>
          <p:nvPr/>
        </p:nvPicPr>
        <p:blipFill>
          <a:blip r:embed="rId7"/>
          <a:srcRect l="27544" t="37500" r="17719"/>
          <a:stretch>
            <a:fillRect/>
          </a:stretch>
        </p:blipFill>
        <p:spPr>
          <a:xfrm>
            <a:off x="2743200" y="4343400"/>
            <a:ext cx="1664208" cy="10668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1" name="Picture 10" descr="Milk.jpg"/>
          <p:cNvPicPr>
            <a:picLocks noChangeAspect="1"/>
          </p:cNvPicPr>
          <p:nvPr/>
        </p:nvPicPr>
        <p:blipFill>
          <a:blip r:embed="rId8"/>
          <a:srcRect l="14000" r="15000" b="12477"/>
          <a:stretch>
            <a:fillRect/>
          </a:stretch>
        </p:blipFill>
        <p:spPr>
          <a:xfrm>
            <a:off x="8229600" y="4114801"/>
            <a:ext cx="1752600" cy="143941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Picture 11" descr="Ric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5001" y="4343400"/>
            <a:ext cx="1897673" cy="106680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13" name="Picture 12" descr="frie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91000" y="2438400"/>
            <a:ext cx="1850834" cy="137160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14" name="Picture 13" descr="chokolet1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43800" y="2667000"/>
            <a:ext cx="2286000" cy="1143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590800" y="5943601"/>
            <a:ext cx="75438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Say some healthy foods on showing pictures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981200" y="609600"/>
            <a:ext cx="1676400" cy="1676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534400" y="609600"/>
            <a:ext cx="1676400" cy="1676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95800" y="685800"/>
            <a:ext cx="1676400" cy="1676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86000" y="2362200"/>
            <a:ext cx="1676400" cy="1676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867400" y="4114800"/>
            <a:ext cx="1676400" cy="1676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29600" y="3962400"/>
            <a:ext cx="1676400" cy="1676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75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838200"/>
            <a:ext cx="2895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2209801"/>
            <a:ext cx="6324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Wrigte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down healthy foods and unhealthy foods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352800" y="3200400"/>
          <a:ext cx="5791200" cy="3169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67000"/>
                <a:gridCol w="3124200"/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A-Group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B-Group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Healthy foods</a:t>
                      </a:r>
                      <a:endParaRPr lang="en-US" sz="32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Unhealthy</a:t>
                      </a:r>
                      <a:r>
                        <a:rPr lang="en-US" sz="3200" baseline="0" dirty="0" smtClean="0"/>
                        <a:t> foods</a:t>
                      </a:r>
                      <a:endParaRPr lang="en-US" sz="32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67201" y="4419600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Apple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49530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Carrots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54102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Papaya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4419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Ice-cream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3980" y="4964668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Chocolate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1" y="5410200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Chips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1" y="5943600"/>
            <a:ext cx="681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Milk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5943600"/>
            <a:ext cx="696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Fries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895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590800"/>
            <a:ext cx="6858000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Say 5 healthy foods </a:t>
            </a:r>
            <a:endParaRPr lang="en-US" sz="6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387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2401" y="5105401"/>
            <a:ext cx="4892909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Thanks to all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/>
          <a:srcRect l="18162" r="18162"/>
          <a:stretch>
            <a:fillRect/>
          </a:stretch>
        </p:blipFill>
        <p:spPr>
          <a:xfrm>
            <a:off x="13716000" y="0"/>
            <a:ext cx="5181600" cy="6858000"/>
          </a:xfrm>
          <a:prstGeom prst="rect">
            <a:avLst/>
          </a:prstGeom>
        </p:spPr>
      </p:pic>
      <p:pic>
        <p:nvPicPr>
          <p:cNvPr id="6" name="Picture 5" descr="1.jpg"/>
          <p:cNvPicPr>
            <a:picLocks noChangeAspect="1"/>
          </p:cNvPicPr>
          <p:nvPr/>
        </p:nvPicPr>
        <p:blipFill>
          <a:blip r:embed="rId3"/>
          <a:srcRect l="18162" r="18162"/>
          <a:stretch>
            <a:fillRect/>
          </a:stretch>
        </p:blipFill>
        <p:spPr>
          <a:xfrm>
            <a:off x="-6553200" y="0"/>
            <a:ext cx="518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43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3469E-6 L 0.66666 2.53469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3469E-6 L -0.675 2.5346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56" y="1"/>
            <a:ext cx="10713493" cy="63427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1470921-4B49-4BC1-95BC-E4BBB9E4903B}"/>
              </a:ext>
            </a:extLst>
          </p:cNvPr>
          <p:cNvSpPr/>
          <p:nvPr/>
        </p:nvSpPr>
        <p:spPr>
          <a:xfrm>
            <a:off x="824929" y="72701"/>
            <a:ext cx="10713493" cy="830997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4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MD.GOLAM NABI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9DC19B9-F33A-436E-9610-0F0435FC23FF}"/>
              </a:ext>
            </a:extLst>
          </p:cNvPr>
          <p:cNvSpPr/>
          <p:nvPr/>
        </p:nvSpPr>
        <p:spPr>
          <a:xfrm>
            <a:off x="580572" y="6131556"/>
            <a:ext cx="11611428" cy="70788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FACE BOOK ID</a:t>
            </a:r>
            <a:r>
              <a:rPr lang="en-US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sz="32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MD.GOLAM 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NABI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74369" y="72701"/>
            <a:ext cx="2961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01921775174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4" y="1295575"/>
            <a:ext cx="2607391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80572" y="2638391"/>
            <a:ext cx="606697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LeftFacing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8800" dirty="0" smtClean="0">
                <a:solidFill>
                  <a:srgbClr val="0000FF"/>
                </a:solidFill>
              </a:rPr>
              <a:t>THANK YOU </a:t>
            </a:r>
            <a:endParaRPr lang="en-US" sz="8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5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6686" y="206829"/>
            <a:ext cx="60198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Teacher`s Identity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628" y="1578427"/>
            <a:ext cx="11800114" cy="48936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RelaxedModerately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MD.GOLAM NABI</a:t>
            </a:r>
            <a:r>
              <a:rPr lang="en-US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HEAD TEACHER</a:t>
            </a:r>
            <a:endParaRPr lang="en-US" sz="7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UMEDPUR GPS</a:t>
            </a:r>
          </a:p>
          <a:p>
            <a:pPr algn="ctr"/>
            <a:r>
              <a:rPr lang="en-US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SHAILKUPA, Jhenaidah.</a:t>
            </a:r>
            <a:endParaRPr lang="en-US" sz="7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28" y="283724"/>
            <a:ext cx="1828799" cy="16928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3994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416669" y="196177"/>
            <a:ext cx="6172200" cy="1354015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Lesson Introduce</a:t>
            </a:r>
          </a:p>
        </p:txBody>
      </p:sp>
      <p:sp>
        <p:nvSpPr>
          <p:cNvPr id="5" name="Vertical Scroll 4"/>
          <p:cNvSpPr/>
          <p:nvPr/>
        </p:nvSpPr>
        <p:spPr>
          <a:xfrm>
            <a:off x="2133793" y="1634407"/>
            <a:ext cx="10919341" cy="4009293"/>
          </a:xfrm>
          <a:prstGeom prst="vertic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pPr lvl="1"/>
            <a:endParaRPr lang="en-US" sz="3200" b="1" dirty="0" smtClean="0">
              <a:solidFill>
                <a:srgbClr val="C00000"/>
              </a:solidFill>
            </a:endParaRPr>
          </a:p>
          <a:p>
            <a:pPr lvl="7"/>
            <a:r>
              <a:rPr lang="en-US" sz="4000" b="1" dirty="0" smtClean="0">
                <a:solidFill>
                  <a:srgbClr val="A5CB37"/>
                </a:solidFill>
              </a:rPr>
              <a:t>ClASS: ONE</a:t>
            </a:r>
            <a:endParaRPr lang="en-US" sz="4000" dirty="0">
              <a:solidFill>
                <a:srgbClr val="A5CB37"/>
              </a:solidFill>
            </a:endParaRPr>
          </a:p>
          <a:p>
            <a:pPr lvl="7"/>
            <a:r>
              <a:rPr lang="en-US" sz="4000" dirty="0" smtClean="0">
                <a:solidFill>
                  <a:srgbClr val="A5CB37"/>
                </a:solidFill>
              </a:rPr>
              <a:t>SUB : English                                   UNIT </a:t>
            </a:r>
            <a:r>
              <a:rPr lang="en-US" sz="4000" dirty="0" smtClean="0">
                <a:solidFill>
                  <a:srgbClr val="A5CB37"/>
                </a:solidFill>
              </a:rPr>
              <a:t>: </a:t>
            </a:r>
            <a:r>
              <a:rPr lang="en-US" sz="4000" dirty="0" smtClean="0">
                <a:solidFill>
                  <a:srgbClr val="A5CB37"/>
                </a:solidFill>
              </a:rPr>
              <a:t>SIX</a:t>
            </a:r>
          </a:p>
          <a:p>
            <a:pPr lvl="7"/>
            <a:r>
              <a:rPr lang="en-US" sz="4000" b="1" dirty="0">
                <a:solidFill>
                  <a:srgbClr val="A5CB37"/>
                </a:solidFill>
              </a:rPr>
              <a:t>Title</a:t>
            </a:r>
            <a:r>
              <a:rPr lang="en-US" sz="4000" dirty="0">
                <a:solidFill>
                  <a:srgbClr val="A5CB37"/>
                </a:solidFill>
              </a:rPr>
              <a:t> : EAT </a:t>
            </a:r>
            <a:r>
              <a:rPr lang="en-US" sz="4000" dirty="0" smtClean="0">
                <a:solidFill>
                  <a:srgbClr val="A5CB37"/>
                </a:solidFill>
              </a:rPr>
              <a:t>HEALTHY FOODS                                      </a:t>
            </a:r>
            <a:endParaRPr lang="en-US" sz="4000" dirty="0">
              <a:solidFill>
                <a:srgbClr val="A5CB37"/>
              </a:solidFill>
            </a:endParaRPr>
          </a:p>
          <a:p>
            <a:pPr lvl="7"/>
            <a:r>
              <a:rPr lang="en-US" sz="4000" dirty="0" smtClean="0">
                <a:solidFill>
                  <a:srgbClr val="A5CB37"/>
                </a:solidFill>
              </a:rPr>
              <a:t>LESSON:  ONE    </a:t>
            </a:r>
            <a:endParaRPr lang="en-US" sz="4000" dirty="0">
              <a:solidFill>
                <a:srgbClr val="A5CB37"/>
              </a:solidFill>
            </a:endParaRPr>
          </a:p>
          <a:p>
            <a:pPr lvl="7"/>
            <a:r>
              <a:rPr lang="en-US" sz="4000" b="1" dirty="0">
                <a:solidFill>
                  <a:srgbClr val="A5CB37"/>
                </a:solidFill>
              </a:rPr>
              <a:t>Time</a:t>
            </a:r>
            <a:r>
              <a:rPr lang="en-US" sz="4000" dirty="0">
                <a:solidFill>
                  <a:srgbClr val="A5CB37"/>
                </a:solidFill>
              </a:rPr>
              <a:t>:40 minutes</a:t>
            </a:r>
          </a:p>
          <a:p>
            <a:pPr lvl="1"/>
            <a:r>
              <a:rPr lang="en-US" sz="3200" dirty="0" smtClean="0"/>
              <a:t>    </a:t>
            </a:r>
            <a:r>
              <a:rPr lang="en-US" sz="3200" dirty="0" smtClean="0"/>
              <a:t> </a:t>
            </a:r>
            <a:endParaRPr lang="en-US" sz="3200" dirty="0"/>
          </a:p>
          <a:p>
            <a:pPr algn="ctr"/>
            <a:endParaRPr lang="en-US" sz="4400" dirty="0"/>
          </a:p>
        </p:txBody>
      </p:sp>
      <p:grpSp>
        <p:nvGrpSpPr>
          <p:cNvPr id="6" name="Group 5"/>
          <p:cNvGrpSpPr/>
          <p:nvPr/>
        </p:nvGrpSpPr>
        <p:grpSpPr>
          <a:xfrm>
            <a:off x="77198" y="5726406"/>
            <a:ext cx="12114802" cy="1094871"/>
            <a:chOff x="53931" y="2257929"/>
            <a:chExt cx="9053031" cy="1094871"/>
          </a:xfrm>
        </p:grpSpPr>
        <p:grpSp>
          <p:nvGrpSpPr>
            <p:cNvPr id="7" name="Group 6"/>
            <p:cNvGrpSpPr/>
            <p:nvPr/>
          </p:nvGrpSpPr>
          <p:grpSpPr>
            <a:xfrm>
              <a:off x="53931" y="2257929"/>
              <a:ext cx="9042014" cy="1081746"/>
              <a:chOff x="82937" y="5678880"/>
              <a:chExt cx="9042014" cy="1081746"/>
            </a:xfrm>
          </p:grpSpPr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E0934638-6133-4867-BFCF-361C48146A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7900" y="5685772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="" xmlns:a16="http://schemas.microsoft.com/office/drawing/2014/main" id="{19F0210A-298E-490E-B103-5FEE6E6120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285" y="5691156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="" xmlns:a16="http://schemas.microsoft.com/office/drawing/2014/main" id="{A4EE1130-2100-4427-9FD2-240C55A6D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9092" y="5678880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="" xmlns:a16="http://schemas.microsoft.com/office/drawing/2014/main" id="{759D9670-BF15-4B57-A9E0-13659F4FAA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937" y="5685772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="" xmlns:a16="http://schemas.microsoft.com/office/drawing/2014/main" id="{C4F852C2-0378-4C4E-86EA-3A0EB51F16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1633" y="5685772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="" xmlns:a16="http://schemas.microsoft.com/office/drawing/2014/main" id="{9343EE03-FA3A-474E-99B3-54E3E63E1F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1293" y="5678880"/>
                <a:ext cx="1504666" cy="1069470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7125762" y="29834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Harlow Solid Italic" panose="04030604020F02020D02" pitchFamily="82" charset="0"/>
                </a:rPr>
                <a:t>Md Golam Nabi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Harlow Solid Italic" panose="04030604020F02020D02" pitchFamily="8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31" y="694112"/>
            <a:ext cx="3688026" cy="483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3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447801"/>
            <a:ext cx="56388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Unit : 6 (Eat healthy)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3429001"/>
            <a:ext cx="28194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Lesson- 1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198" y="5726406"/>
            <a:ext cx="12114802" cy="1094871"/>
            <a:chOff x="53931" y="2257929"/>
            <a:chExt cx="9053031" cy="1094871"/>
          </a:xfrm>
        </p:grpSpPr>
        <p:grpSp>
          <p:nvGrpSpPr>
            <p:cNvPr id="5" name="Group 4"/>
            <p:cNvGrpSpPr/>
            <p:nvPr/>
          </p:nvGrpSpPr>
          <p:grpSpPr>
            <a:xfrm>
              <a:off x="53931" y="2257929"/>
              <a:ext cx="9042014" cy="1081746"/>
              <a:chOff x="82937" y="5678880"/>
              <a:chExt cx="9042014" cy="1081746"/>
            </a:xfrm>
          </p:grpSpPr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E0934638-6133-4867-BFCF-361C48146A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7900" y="5685772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19F0210A-298E-490E-B103-5FEE6E6120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285" y="5691156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A4EE1130-2100-4427-9FD2-240C55A6D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9092" y="5678880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="" xmlns:a16="http://schemas.microsoft.com/office/drawing/2014/main" id="{759D9670-BF15-4B57-A9E0-13659F4FAA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937" y="5685772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="" xmlns:a16="http://schemas.microsoft.com/office/drawing/2014/main" id="{C4F852C2-0378-4C4E-86EA-3A0EB51F16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1633" y="5685772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="" xmlns:a16="http://schemas.microsoft.com/office/drawing/2014/main" id="{9343EE03-FA3A-474E-99B3-54E3E63E1F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1293" y="5678880"/>
                <a:ext cx="1504666" cy="1069470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7125762" y="29834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Harlow Solid Italic" panose="04030604020F02020D02" pitchFamily="82" charset="0"/>
                </a:rPr>
                <a:t>Md Golam Nabi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Harlow Solid Italic" panose="04030604020F02020D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698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10509" y="791279"/>
            <a:ext cx="11368659" cy="2964315"/>
            <a:chOff x="2285417" y="1726723"/>
            <a:chExt cx="9586193" cy="2152007"/>
          </a:xfrm>
        </p:grpSpPr>
        <p:sp>
          <p:nvSpPr>
            <p:cNvPr id="3" name="TextBox 2"/>
            <p:cNvSpPr txBox="1"/>
            <p:nvPr/>
          </p:nvSpPr>
          <p:spPr>
            <a:xfrm>
              <a:off x="2285417" y="2511090"/>
              <a:ext cx="9017097" cy="42453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3200" b="1" dirty="0">
                  <a:ln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1.1.1. Recognize sound difference in the context of word</a:t>
              </a:r>
              <a:r>
                <a:rPr lang="en-US" sz="3200" b="1" dirty="0">
                  <a:ln/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2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62200" y="3096701"/>
              <a:ext cx="9509410" cy="78202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3200" b="1" dirty="0">
                  <a:ln/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1.1.1. Say word, phrases and sentences with proper sounds and  </a:t>
              </a:r>
            </a:p>
            <a:p>
              <a:r>
                <a:rPr lang="en-US" sz="3200" b="1" dirty="0">
                  <a:ln/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         stress(word say).</a:t>
              </a:r>
              <a:endParaRPr lang="en-US" sz="3200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08132" y="1726723"/>
              <a:ext cx="3638077" cy="46921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3600" b="1" dirty="0">
                  <a:ln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Learning outcomes:</a:t>
              </a:r>
              <a:endParaRPr lang="en-US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7198" y="5726406"/>
            <a:ext cx="12114802" cy="1094871"/>
            <a:chOff x="53931" y="2257929"/>
            <a:chExt cx="9053031" cy="1094871"/>
          </a:xfrm>
        </p:grpSpPr>
        <p:grpSp>
          <p:nvGrpSpPr>
            <p:cNvPr id="10" name="Group 9"/>
            <p:cNvGrpSpPr/>
            <p:nvPr/>
          </p:nvGrpSpPr>
          <p:grpSpPr>
            <a:xfrm>
              <a:off x="53931" y="2257929"/>
              <a:ext cx="9042014" cy="1081746"/>
              <a:chOff x="82937" y="5678880"/>
              <a:chExt cx="9042014" cy="1081746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="" xmlns:a16="http://schemas.microsoft.com/office/drawing/2014/main" id="{E0934638-6133-4867-BFCF-361C48146A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7900" y="5685772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="" xmlns:a16="http://schemas.microsoft.com/office/drawing/2014/main" id="{19F0210A-298E-490E-B103-5FEE6E6120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285" y="5691156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="" xmlns:a16="http://schemas.microsoft.com/office/drawing/2014/main" id="{A4EE1130-2100-4427-9FD2-240C55A6D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9092" y="5678880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="" xmlns:a16="http://schemas.microsoft.com/office/drawing/2014/main" id="{759D9670-BF15-4B57-A9E0-13659F4FAA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937" y="5685772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="" xmlns:a16="http://schemas.microsoft.com/office/drawing/2014/main" id="{C4F852C2-0378-4C4E-86EA-3A0EB51F16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1633" y="5685772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="" xmlns:a16="http://schemas.microsoft.com/office/drawing/2014/main" id="{9343EE03-FA3A-474E-99B3-54E3E63E1F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1293" y="5678880"/>
                <a:ext cx="1504666" cy="1069470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7125762" y="29834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Harlow Solid Italic" panose="04030604020F02020D02" pitchFamily="82" charset="0"/>
                </a:rPr>
                <a:t>Md Golam Nabi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Harlow Solid Italic" panose="04030604020F02020D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2099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_thumb307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762000"/>
            <a:ext cx="3443184" cy="2590800"/>
          </a:xfrm>
          <a:prstGeom prst="rect">
            <a:avLst/>
          </a:prstGeom>
        </p:spPr>
      </p:pic>
      <p:pic>
        <p:nvPicPr>
          <p:cNvPr id="3" name="Picture 2" descr="e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914400"/>
            <a:ext cx="2819400" cy="2648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352800" y="3962401"/>
            <a:ext cx="1524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Orange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200" y="3962401"/>
            <a:ext cx="12192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Egg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5334000"/>
            <a:ext cx="3429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Healthy foods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795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ro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62000"/>
            <a:ext cx="4185634" cy="274320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3" name="Picture 2" descr="papa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1" y="762000"/>
            <a:ext cx="3750139" cy="2743200"/>
          </a:xfrm>
          <a:prstGeom prst="rect">
            <a:avLst/>
          </a:prstGeom>
          <a:ln w="63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2895600" y="4191001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Carrots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4191001"/>
            <a:ext cx="16764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Papaya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5334000"/>
            <a:ext cx="3429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Healthy foods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47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lk.jpg"/>
          <p:cNvPicPr>
            <a:picLocks noChangeAspect="1"/>
          </p:cNvPicPr>
          <p:nvPr/>
        </p:nvPicPr>
        <p:blipFill>
          <a:blip r:embed="rId2"/>
          <a:srcRect l="11765" t="920" r="13724" b="10790"/>
          <a:stretch>
            <a:fillRect/>
          </a:stretch>
        </p:blipFill>
        <p:spPr>
          <a:xfrm>
            <a:off x="2590800" y="914400"/>
            <a:ext cx="3378200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3" name="Picture 2" descr="Fi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914400"/>
            <a:ext cx="3657600" cy="190500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657600" y="4114801"/>
            <a:ext cx="1143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Milk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6200" y="4114801"/>
            <a:ext cx="1524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Fish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5334000"/>
            <a:ext cx="34290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Healthy foods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209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e-cre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1" y="762000"/>
            <a:ext cx="3900535" cy="2514600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3" name="Picture 2" descr="chips.jpg"/>
          <p:cNvPicPr>
            <a:picLocks noChangeAspect="1"/>
          </p:cNvPicPr>
          <p:nvPr/>
        </p:nvPicPr>
        <p:blipFill>
          <a:blip r:embed="rId3"/>
          <a:srcRect l="8439" r="8861"/>
          <a:stretch>
            <a:fillRect/>
          </a:stretch>
        </p:blipFill>
        <p:spPr>
          <a:xfrm>
            <a:off x="6172200" y="762001"/>
            <a:ext cx="3733800" cy="2534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4038601"/>
            <a:ext cx="1981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Ice-cream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1400" y="4038601"/>
            <a:ext cx="1447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Chips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5181601"/>
            <a:ext cx="3276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Unhealthy foods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035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155</Words>
  <Application>Microsoft Office PowerPoint</Application>
  <PresentationFormat>Widescreen</PresentationFormat>
  <Paragraphs>61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Harlow Solid Italic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Class: Four  Sub:English</dc:title>
  <dc:creator>Windows User</dc:creator>
  <cp:lastModifiedBy>Windows User</cp:lastModifiedBy>
  <cp:revision>29</cp:revision>
  <dcterms:created xsi:type="dcterms:W3CDTF">2020-08-17T05:04:21Z</dcterms:created>
  <dcterms:modified xsi:type="dcterms:W3CDTF">2021-03-11T14:36:38Z</dcterms:modified>
</cp:coreProperties>
</file>