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8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9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0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94" r:id="rId4"/>
    <p:sldMasterId id="2147483736" r:id="rId5"/>
    <p:sldMasterId id="2147483754" r:id="rId6"/>
    <p:sldMasterId id="2147483772" r:id="rId7"/>
    <p:sldMasterId id="2147483789" r:id="rId8"/>
    <p:sldMasterId id="2147483807" r:id="rId9"/>
    <p:sldMasterId id="2147483867" r:id="rId10"/>
    <p:sldMasterId id="2147483879" r:id="rId11"/>
  </p:sldMasterIdLst>
  <p:notesMasterIdLst>
    <p:notesMasterId r:id="rId24"/>
  </p:notesMasterIdLst>
  <p:handoutMasterIdLst>
    <p:handoutMasterId r:id="rId25"/>
  </p:handoutMasterIdLst>
  <p:sldIdLst>
    <p:sldId id="256" r:id="rId12"/>
    <p:sldId id="257" r:id="rId13"/>
    <p:sldId id="258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0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87C09-54F4-44C9-99FE-CE0D69E42247}" type="datetime1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972FA-4F5D-49F8-AD76-D948E7821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396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DE82D-C374-4F31-96FE-0EF1B7171AD6}" type="datetime1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4FAB8-ED31-479C-A946-2EA3CDDA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872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 এখানে প্রশ্ন করতে পারেন ।যেমনঃ মেয়েটি আয়নায় তার কী দেখছে ? ফুলটির ছায়া পানির মধ্যে কী হচ্ছে ? পাঠ শিরোনাম বোর্ডে লিখে দিতে পারেন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39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পরিবর্তন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রশ্মির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পরিবর্তন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সাদৃশ্য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5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ক্লাসে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প্রয়োজনে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পূর্বের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পরিক্ষনের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 </a:t>
            </a:r>
            <a:r>
              <a:rPr lang="bn-IN" baseline="0" dirty="0" smtClean="0"/>
              <a:t> ।প্রশ্ন করা যেতে পারে যেমনঃ ১। লাল বলটি কীভাবে ফিরে এলো । ২। সবুজ বলটি কীভাবে ফিরে এলো । ৩। বেগুনি বলটি কীভাবে ফিরে এলো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41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শিক্ষার্থীদের</a:t>
            </a:r>
            <a:r>
              <a:rPr lang="bn-BD" baseline="0" dirty="0" smtClean="0"/>
              <a:t> দিয়ে কাজটি করে নিতে পারেন ।তবে প্রদর্শন পদ্ধতিতে কাজটি করে দেখাতে পারেন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54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আপতন কোন ও প্রতিফলন</a:t>
            </a:r>
            <a:r>
              <a:rPr lang="bn-BD" baseline="0" dirty="0" smtClean="0"/>
              <a:t> কোন সম্পর্কে ধারনা স্পষ্ট করতে স্লাইড টি ব্যবহার করতে পারেন ।প্র</a:t>
            </a:r>
            <a:r>
              <a:rPr lang="bn-IN" baseline="0" dirty="0" smtClean="0"/>
              <a:t>শ্নো</a:t>
            </a:r>
            <a:r>
              <a:rPr lang="bn-BD" baseline="0" dirty="0" smtClean="0"/>
              <a:t>ত্তর পদ্ধতির মাধ্যমে রশ্মিগুলো চিহ্নত করতে পারেন ।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আপতিত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অভিলম্বের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আপতন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প্রতিফলিত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অভিলম্বের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00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আপতিত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অভিলম্বের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আপতন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প্রতিফলিত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অভিলম্বের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80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ভিডিও টি দেখিয়ে</a:t>
            </a:r>
            <a:r>
              <a:rPr lang="bn-BD" baseline="0" dirty="0" smtClean="0"/>
              <a:t> শিক্ষার্থীদের আপতন কোন , প্রতিফলন কোন সম্পর্কে বিভিন্ন প্রশ্ন করতে পারেন </a:t>
            </a:r>
            <a:r>
              <a:rPr lang="en-US" baseline="0" dirty="0" smtClean="0"/>
              <a:t>.</a:t>
            </a:r>
            <a:r>
              <a:rPr lang="en-US" baseline="0" dirty="0" err="1" smtClean="0"/>
              <a:t>যেমনঃ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আপতিত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রশ্মি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 ?, </a:t>
            </a:r>
            <a:r>
              <a:rPr lang="en-US" baseline="0" dirty="0" err="1" smtClean="0"/>
              <a:t>প্রতিফলিত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রশ্মি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C76B-C903-47E9-B043-48D8F8F6033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92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Layouts/_rels/slideLayout15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9ECA-BA31-43C1-A66E-C1EDD5FEF07E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3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3462-3725-439D-8D20-58BE0CF280CF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7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9C2D-CA30-4F96-B309-463C042C28E0}" type="datetime3">
              <a:rPr lang="en-US" smtClean="0"/>
              <a:t>10 March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0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82B4-14D5-4E5A-ACD6-1FEBD008CBBE}" type="datetime3">
              <a:rPr lang="en-US" smtClean="0"/>
              <a:t>10 March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8051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E52-4593-4768-A968-FD3FF04439EF}" type="datetime3">
              <a:rPr lang="en-US" smtClean="0"/>
              <a:t>10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7508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D22C-6F29-42E7-998F-024114874D1A}" type="datetime3">
              <a:rPr lang="en-US" smtClean="0"/>
              <a:t>10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5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2146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90992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2490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065378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357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3462-3725-439D-8D20-58BE0CF280CF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4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F83D-3478-4FA6-8FC4-F705046A1702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3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F83D-3478-4FA6-8FC4-F705046A1702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9ECA-BA31-43C1-A66E-C1EDD5FEF07E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569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2C69-41E3-453E-B2B9-88145A5243D1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4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5E73-CDEA-4F56-8C6A-0899DC913FB0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35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8D69-17A3-459C-9392-F53C5A889E73}" type="datetime3">
              <a:rPr lang="en-US" smtClean="0"/>
              <a:t>10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5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A178-E42D-40A6-9BA2-76CE7E6BB557}" type="datetime3">
              <a:rPr lang="en-US" smtClean="0"/>
              <a:t>10 March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9C2D-CA30-4F96-B309-463C042C28E0}" type="datetime3">
              <a:rPr lang="en-US" smtClean="0"/>
              <a:t>10 March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4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82B4-14D5-4E5A-ACD6-1FEBD008CBBE}" type="datetime3">
              <a:rPr lang="en-US" smtClean="0"/>
              <a:t>10 March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3908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E52-4593-4768-A968-FD3FF04439EF}" type="datetime3">
              <a:rPr lang="en-US" smtClean="0"/>
              <a:t>10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494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D22C-6F29-42E7-998F-024114874D1A}" type="datetime3">
              <a:rPr lang="en-US" smtClean="0"/>
              <a:t>10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37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9ECA-BA31-43C1-A66E-C1EDD5FEF07E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4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4636"/>
      </p:ext>
    </p:extLst>
  </p:cSld>
  <p:clrMapOvr>
    <a:masterClrMapping/>
  </p:clrMapOvr>
  <p:hf hdr="0" ftr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156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00341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28062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33463"/>
      </p:ext>
    </p:extLst>
  </p:cSld>
  <p:clrMapOvr>
    <a:masterClrMapping/>
  </p:clrMapOvr>
  <p:hf hdr="0" ftr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083171"/>
      </p:ext>
    </p:extLst>
  </p:cSld>
  <p:clrMapOvr>
    <a:masterClrMapping/>
  </p:clrMapOvr>
  <p:hf hdr="0" ftr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3462-3725-439D-8D20-58BE0CF280CF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0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F83D-3478-4FA6-8FC4-F705046A1702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49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9ECA-BA31-43C1-A66E-C1EDD5FEF07E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3895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2C69-41E3-453E-B2B9-88145A5243D1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2C69-41E3-453E-B2B9-88145A5243D1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6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5E73-CDEA-4F56-8C6A-0899DC913FB0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79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8D69-17A3-459C-9392-F53C5A889E73}" type="datetime3">
              <a:rPr lang="en-US" smtClean="0"/>
              <a:t>10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3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A178-E42D-40A6-9BA2-76CE7E6BB557}" type="datetime3">
              <a:rPr lang="en-US" smtClean="0"/>
              <a:t>10 March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4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9C2D-CA30-4F96-B309-463C042C28E0}" type="datetime3">
              <a:rPr lang="en-US" smtClean="0"/>
              <a:t>10 March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6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82B4-14D5-4E5A-ACD6-1FEBD008CBBE}" type="datetime3">
              <a:rPr lang="en-US" smtClean="0"/>
              <a:t>10 March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3814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E52-4593-4768-A968-FD3FF04439EF}" type="datetime3">
              <a:rPr lang="en-US" smtClean="0"/>
              <a:t>10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726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D22C-6F29-42E7-998F-024114874D1A}" type="datetime3">
              <a:rPr lang="en-US" smtClean="0"/>
              <a:t>10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09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4166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92079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94859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5E73-CDEA-4F56-8C6A-0899DC913FB0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6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56822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8407"/>
      </p:ext>
    </p:extLst>
  </p:cSld>
  <p:clrMapOvr>
    <a:masterClrMapping/>
  </p:clrMapOvr>
  <p:hf hdr="0" ftr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75800"/>
      </p:ext>
    </p:extLst>
  </p:cSld>
  <p:clrMapOvr>
    <a:masterClrMapping/>
  </p:clrMapOvr>
  <p:hf hdr="0" ftr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3462-3725-439D-8D20-58BE0CF280CF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2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F83D-3478-4FA6-8FC4-F705046A1702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84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9ECA-BA31-43C1-A66E-C1EDD5FEF07E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77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2C69-41E3-453E-B2B9-88145A5243D1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6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0DE5E73-CDEA-4F56-8C6A-0899DC913FB0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7957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8D69-17A3-459C-9392-F53C5A889E73}" type="datetime3">
              <a:rPr lang="en-US" smtClean="0"/>
              <a:t>10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A178-E42D-40A6-9BA2-76CE7E6BB557}" type="datetime3">
              <a:rPr lang="en-US" smtClean="0"/>
              <a:t>10 March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8D69-17A3-459C-9392-F53C5A889E73}" type="datetime3">
              <a:rPr lang="en-US" smtClean="0"/>
              <a:t>10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9C2D-CA30-4F96-B309-463C042C28E0}" type="datetime3">
              <a:rPr lang="en-US" smtClean="0"/>
              <a:t>10 March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2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82B4-14D5-4E5A-ACD6-1FEBD008CBBE}" type="datetime3">
              <a:rPr lang="en-US" smtClean="0"/>
              <a:t>10 March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1159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E52-4593-4768-A968-FD3FF04439EF}" type="datetime3">
              <a:rPr lang="en-US" smtClean="0"/>
              <a:t>10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1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D22C-6F29-42E7-998F-024114874D1A}" type="datetime3">
              <a:rPr lang="en-US" smtClean="0"/>
              <a:t>10 March 2021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1657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3462-3725-439D-8D20-58BE0CF280CF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3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F83D-3478-4FA6-8FC4-F705046A1702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07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9ECA-BA31-43C1-A66E-C1EDD5FEF07E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663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2C69-41E3-453E-B2B9-88145A5243D1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5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5E73-CDEA-4F56-8C6A-0899DC913FB0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6722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8D69-17A3-459C-9392-F53C5A889E73}" type="datetime3">
              <a:rPr lang="en-US" smtClean="0"/>
              <a:t>10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0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A178-E42D-40A6-9BA2-76CE7E6BB557}" type="datetime3">
              <a:rPr lang="en-US" smtClean="0"/>
              <a:t>10 March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8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A178-E42D-40A6-9BA2-76CE7E6BB557}" type="datetime3">
              <a:rPr lang="en-US" smtClean="0"/>
              <a:t>10 March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7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9C2D-CA30-4F96-B309-463C042C28E0}" type="datetime3">
              <a:rPr lang="en-US" smtClean="0"/>
              <a:t>10 March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82B4-14D5-4E5A-ACD6-1FEBD008CBBE}" type="datetime3">
              <a:rPr lang="en-US" smtClean="0"/>
              <a:t>10 March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0932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E52-4593-4768-A968-FD3FF04439EF}" type="datetime3">
              <a:rPr lang="en-US" smtClean="0"/>
              <a:t>10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58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D22C-6F29-42E7-998F-024114874D1A}" type="datetime3">
              <a:rPr lang="en-US" smtClean="0"/>
              <a:t>10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1886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796793"/>
      </p:ext>
    </p:extLst>
  </p:cSld>
  <p:clrMapOvr>
    <a:masterClrMapping/>
  </p:clrMapOvr>
  <p:hf hdr="0" ftr="0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638861"/>
      </p:ext>
    </p:extLst>
  </p:cSld>
  <p:clrMapOvr>
    <a:masterClrMapping/>
  </p:clrMapOvr>
  <p:hf hdr="0" ftr="0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2025578"/>
      </p:ext>
    </p:extLst>
  </p:cSld>
  <p:clrMapOvr>
    <a:masterClrMapping/>
  </p:clrMapOvr>
  <p:hf hdr="0" ftr="0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47058"/>
      </p:ext>
    </p:extLst>
  </p:cSld>
  <p:clrMapOvr>
    <a:masterClrMapping/>
  </p:clrMapOvr>
  <p:hf hdr="0" ftr="0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545498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9C2D-CA30-4F96-B309-463C042C28E0}" type="datetime3">
              <a:rPr lang="en-US" smtClean="0"/>
              <a:t>10 March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1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86131"/>
      </p:ext>
    </p:extLst>
  </p:cSld>
  <p:clrMapOvr>
    <a:masterClrMapping/>
  </p:clrMapOvr>
  <p:hf hdr="0" ftr="0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3462-3725-439D-8D20-58BE0CF280CF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1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F83D-3478-4FA6-8FC4-F705046A1702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49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82B4-14D5-4E5A-ACD6-1FEBD008CBBE}" type="datetime3">
              <a:rPr lang="en-US" smtClean="0"/>
              <a:t>10 March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1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E52-4593-4768-A968-FD3FF04439EF}" type="datetime3">
              <a:rPr lang="en-US" smtClean="0"/>
              <a:t>10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4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2C69-41E3-453E-B2B9-88145A5243D1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2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D22C-6F29-42E7-998F-024114874D1A}" type="datetime3">
              <a:rPr lang="en-US" smtClean="0"/>
              <a:t>10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4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500441"/>
      </p:ext>
    </p:extLst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0396809"/>
      </p:ext>
    </p:extLst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317560"/>
      </p:ext>
    </p:extLst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3962993"/>
      </p:ext>
    </p:extLst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17750"/>
      </p:ext>
    </p:extLst>
  </p:cSld>
  <p:clrMapOvr>
    <a:masterClrMapping/>
  </p:clrMapOvr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3462-3725-439D-8D20-58BE0CF280CF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F83D-3478-4FA6-8FC4-F705046A1702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7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9ECA-BA31-43C1-A66E-C1EDD5FEF07E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16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2C69-41E3-453E-B2B9-88145A5243D1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2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5E73-CDEA-4F56-8C6A-0899DC913FB0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6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5E73-CDEA-4F56-8C6A-0899DC913FB0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2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8D69-17A3-459C-9392-F53C5A889E73}" type="datetime3">
              <a:rPr lang="en-US" smtClean="0"/>
              <a:t>10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8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A178-E42D-40A6-9BA2-76CE7E6BB557}" type="datetime3">
              <a:rPr lang="en-US" smtClean="0"/>
              <a:t>10 March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0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9C2D-CA30-4F96-B309-463C042C28E0}" type="datetime3">
              <a:rPr lang="en-US" smtClean="0"/>
              <a:t>10 March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7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82B4-14D5-4E5A-ACD6-1FEBD008CBBE}" type="datetime3">
              <a:rPr lang="en-US" smtClean="0"/>
              <a:t>10 March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1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E52-4593-4768-A968-FD3FF04439EF}" type="datetime3">
              <a:rPr lang="en-US" smtClean="0"/>
              <a:t>10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2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D22C-6F29-42E7-998F-024114874D1A}" type="datetime3">
              <a:rPr lang="en-US" smtClean="0"/>
              <a:t>10 March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56296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211291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918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8D69-17A3-459C-9392-F53C5A889E73}" type="datetime3">
              <a:rPr lang="en-US" smtClean="0"/>
              <a:t>10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8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40086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04877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3462-3725-439D-8D20-58BE0CF280CF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5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F83D-3478-4FA6-8FC4-F705046A1702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1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43D9ECA-BA31-43C1-A66E-C1EDD5FEF07E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39294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2C69-41E3-453E-B2B9-88145A5243D1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5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5E73-CDEA-4F56-8C6A-0899DC913FB0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8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8D69-17A3-459C-9392-F53C5A889E73}" type="datetime3">
              <a:rPr lang="en-US" smtClean="0"/>
              <a:t>10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8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A178-E42D-40A6-9BA2-76CE7E6BB557}" type="datetime3">
              <a:rPr lang="en-US" smtClean="0"/>
              <a:t>10 March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2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9C2D-CA30-4F96-B309-463C042C28E0}" type="datetime3">
              <a:rPr lang="en-US" smtClean="0"/>
              <a:t>10 March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3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A178-E42D-40A6-9BA2-76CE7E6BB557}" type="datetime3">
              <a:rPr lang="en-US" smtClean="0"/>
              <a:t>10 March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4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82B4-14D5-4E5A-ACD6-1FEBD008CBBE}" type="datetime3">
              <a:rPr lang="en-US" smtClean="0"/>
              <a:t>10 March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9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E52-4593-4768-A968-FD3FF04439EF}" type="datetime3">
              <a:rPr lang="en-US" smtClean="0"/>
              <a:t>10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4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D22C-6F29-42E7-998F-024114874D1A}" type="datetime3">
              <a:rPr lang="en-US" smtClean="0"/>
              <a:t>10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6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802358"/>
      </p:ext>
    </p:extLst>
  </p:cSld>
  <p:clrMapOvr>
    <a:masterClrMapping/>
  </p:clrMapOvr>
  <p:hf hdr="0" ft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6804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892383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14489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70037"/>
      </p:ext>
    </p:extLst>
  </p:cSld>
  <p:clrMapOvr>
    <a:masterClrMapping/>
  </p:clrMapOvr>
  <p:hf hdr="0" ft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50662"/>
      </p:ext>
    </p:extLst>
  </p:cSld>
  <p:clrMapOvr>
    <a:masterClrMapping/>
  </p:clrMapOvr>
  <p:hf hdr="0" ft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3462-3725-439D-8D20-58BE0CF280CF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9C2D-CA30-4F96-B309-463C042C28E0}" type="datetime3">
              <a:rPr lang="en-US" smtClean="0"/>
              <a:t>10 March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6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F83D-3478-4FA6-8FC4-F705046A1702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6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43D9ECA-BA31-43C1-A66E-C1EDD5FEF07E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85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2C69-41E3-453E-B2B9-88145A5243D1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8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5E73-CDEA-4F56-8C6A-0899DC913FB0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21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8D69-17A3-459C-9392-F53C5A889E73}" type="datetime3">
              <a:rPr lang="en-US" smtClean="0"/>
              <a:t>10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6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A178-E42D-40A6-9BA2-76CE7E6BB557}" type="datetime3">
              <a:rPr lang="en-US" smtClean="0"/>
              <a:t>10 March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0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9C2D-CA30-4F96-B309-463C042C28E0}" type="datetime3">
              <a:rPr lang="en-US" smtClean="0"/>
              <a:t>10 March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3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82B4-14D5-4E5A-ACD6-1FEBD008CBBE}" type="datetime3">
              <a:rPr lang="en-US" smtClean="0"/>
              <a:t>10 March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8923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E52-4593-4768-A968-FD3FF04439EF}" type="datetime3">
              <a:rPr lang="en-US" smtClean="0"/>
              <a:t>10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926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D22C-6F29-42E7-998F-024114874D1A}" type="datetime3">
              <a:rPr lang="en-US" smtClean="0"/>
              <a:t>10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5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82B4-14D5-4E5A-ACD6-1FEBD008CBBE}" type="datetime3">
              <a:rPr lang="en-US" smtClean="0"/>
              <a:t>10 March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8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521603"/>
      </p:ext>
    </p:extLst>
  </p:cSld>
  <p:clrMapOvr>
    <a:masterClrMapping/>
  </p:clrMapOvr>
  <p:hf hdr="0" ft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80299"/>
      </p:ext>
    </p:extLst>
  </p:cSld>
  <p:clrMapOvr>
    <a:masterClrMapping/>
  </p:clrMapOvr>
  <p:hf hdr="0" ftr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0009372"/>
      </p:ext>
    </p:extLst>
  </p:cSld>
  <p:clrMapOvr>
    <a:masterClrMapping/>
  </p:clrMapOvr>
  <p:hf hdr="0" ft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41895"/>
      </p:ext>
    </p:extLst>
  </p:cSld>
  <p:clrMapOvr>
    <a:masterClrMapping/>
  </p:clrMapOvr>
  <p:hf hdr="0" ft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63850"/>
      </p:ext>
    </p:extLst>
  </p:cSld>
  <p:clrMapOvr>
    <a:masterClrMapping/>
  </p:clrMapOvr>
  <p:hf hdr="0" ftr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32720"/>
      </p:ext>
    </p:extLst>
  </p:cSld>
  <p:clrMapOvr>
    <a:masterClrMapping/>
  </p:clrMapOvr>
  <p:hf hdr="0" ft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3462-3725-439D-8D20-58BE0CF280CF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8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F83D-3478-4FA6-8FC4-F705046A1702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9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9ECA-BA31-43C1-A66E-C1EDD5FEF07E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116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2C69-41E3-453E-B2B9-88145A5243D1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5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E52-4593-4768-A968-FD3FF04439EF}" type="datetime3">
              <a:rPr lang="en-US" smtClean="0"/>
              <a:t>10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5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5E73-CDEA-4F56-8C6A-0899DC913FB0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8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8D69-17A3-459C-9392-F53C5A889E73}" type="datetime3">
              <a:rPr lang="en-US" smtClean="0"/>
              <a:t>10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3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A178-E42D-40A6-9BA2-76CE7E6BB557}" type="datetime3">
              <a:rPr lang="en-US" smtClean="0"/>
              <a:t>10 March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7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9C2D-CA30-4F96-B309-463C042C28E0}" type="datetime3">
              <a:rPr lang="en-US" smtClean="0"/>
              <a:t>10 March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0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82B4-14D5-4E5A-ACD6-1FEBD008CBBE}" type="datetime3">
              <a:rPr lang="en-US" smtClean="0"/>
              <a:t>10 March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5430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0E52-4593-4768-A968-FD3FF04439EF}" type="datetime3">
              <a:rPr lang="en-US" smtClean="0"/>
              <a:t>10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9702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A13D22C-6F29-42E7-998F-024114874D1A}" type="datetime3">
              <a:rPr lang="en-US" smtClean="0"/>
              <a:t>10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21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45348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001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01800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D22C-6F29-42E7-998F-024114874D1A}" type="datetime3">
              <a:rPr lang="en-US" smtClean="0"/>
              <a:t>10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6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02433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954487"/>
      </p:ext>
    </p:extLst>
  </p:cSld>
  <p:clrMapOvr>
    <a:masterClrMapping/>
  </p:clrMapOvr>
  <p:hf hdr="0" ftr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56632"/>
      </p:ext>
    </p:extLst>
  </p:cSld>
  <p:clrMapOvr>
    <a:masterClrMapping/>
  </p:clrMapOvr>
  <p:hf hdr="0" ftr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3462-3725-439D-8D20-58BE0CF280CF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3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F83D-3478-4FA6-8FC4-F705046A1702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25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9ECA-BA31-43C1-A66E-C1EDD5FEF07E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760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2C69-41E3-453E-B2B9-88145A5243D1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0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5E73-CDEA-4F56-8C6A-0899DC913FB0}" type="datetime3">
              <a:rPr lang="en-US" smtClean="0"/>
              <a:t>10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2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8D69-17A3-459C-9392-F53C5A889E73}" type="datetime3">
              <a:rPr lang="en-US" smtClean="0"/>
              <a:t>10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6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A178-E42D-40A6-9BA2-76CE7E6BB557}" type="datetime3">
              <a:rPr lang="en-US" smtClean="0"/>
              <a:t>10 March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F3572A0-0395-4904-AB87-F06AE6BFB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4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46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microsoft.com/office/2007/relationships/hdphoto" Target="../media/hdphoto1.wdp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17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57.xml"/><Relationship Id="rId16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65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image" Target="../media/image4.jpg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900" y="6172200"/>
            <a:ext cx="2628900" cy="5492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none"/>
        </p:style>
        <p:txBody>
          <a:bodyPr vert="horz" lIns="91440" tIns="45720" rIns="91440" bIns="45720" rtlCol="0" anchor="ctr"/>
          <a:lstStyle>
            <a:lvl1pPr algn="l">
              <a:defRPr sz="20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83900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defRPr>
            </a:lvl1pPr>
          </a:lstStyle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0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" name="Oval 8"/>
          <p:cNvSpPr/>
          <p:nvPr userDrawn="1"/>
        </p:nvSpPr>
        <p:spPr>
          <a:xfrm>
            <a:off x="3392556" y="6172201"/>
            <a:ext cx="6811617" cy="6858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2800" b="0" cap="none" spc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/>
              </a:rPr>
              <a:t>shabiulislam@gmail.com</a:t>
            </a:r>
            <a:endParaRPr lang="en-US" sz="2800" b="0" cap="none" spc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363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0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2" name="Oval 11"/>
          <p:cNvSpPr/>
          <p:nvPr userDrawn="1"/>
        </p:nvSpPr>
        <p:spPr>
          <a:xfrm>
            <a:off x="3392556" y="6172201"/>
            <a:ext cx="6811617" cy="6858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2800" b="0" cap="none" spc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/>
              </a:rPr>
              <a:t>shabiulislam@gmail.com</a:t>
            </a:r>
            <a:endParaRPr lang="en-US" sz="2800" b="0" cap="none" spc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600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0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" name="Oval 8"/>
          <p:cNvSpPr/>
          <p:nvPr userDrawn="1"/>
        </p:nvSpPr>
        <p:spPr>
          <a:xfrm>
            <a:off x="3392556" y="6172201"/>
            <a:ext cx="6811617" cy="6858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2800" b="0" cap="none" spc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/>
              </a:rPr>
              <a:t>shabiulislam@gmail.com</a:t>
            </a:r>
            <a:endParaRPr lang="en-US" sz="2800" b="0" cap="none" spc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34686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0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" name="Oval 29"/>
          <p:cNvSpPr/>
          <p:nvPr userDrawn="1"/>
        </p:nvSpPr>
        <p:spPr>
          <a:xfrm>
            <a:off x="3392556" y="6172201"/>
            <a:ext cx="6811617" cy="6858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2800" b="0" cap="none" spc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/>
              </a:rPr>
              <a:t>shabiulislam@gmail.com</a:t>
            </a:r>
            <a:endParaRPr lang="en-US" sz="2800" b="0" cap="none" spc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795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0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" name="Oval 29"/>
          <p:cNvSpPr/>
          <p:nvPr userDrawn="1"/>
        </p:nvSpPr>
        <p:spPr>
          <a:xfrm>
            <a:off x="3392556" y="6172201"/>
            <a:ext cx="6811617" cy="6858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2800" b="0" cap="none" spc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/>
              </a:rPr>
              <a:t>shabiulislam@gmail.com</a:t>
            </a:r>
            <a:endParaRPr lang="en-US" sz="2800" b="0" cap="none" spc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7478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0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6" name="Oval 15"/>
          <p:cNvSpPr/>
          <p:nvPr userDrawn="1"/>
        </p:nvSpPr>
        <p:spPr>
          <a:xfrm>
            <a:off x="3392556" y="6172201"/>
            <a:ext cx="6811617" cy="6858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2800" b="0" cap="none" spc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/>
              </a:rPr>
              <a:t>shabiulislam@gmail.com</a:t>
            </a:r>
            <a:endParaRPr lang="en-US" sz="2800" b="0" cap="none" spc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821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0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0" name="Oval 49"/>
          <p:cNvSpPr/>
          <p:nvPr userDrawn="1"/>
        </p:nvSpPr>
        <p:spPr>
          <a:xfrm>
            <a:off x="3392556" y="6172201"/>
            <a:ext cx="6811617" cy="6858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2800" b="0" cap="none" spc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/>
              </a:rPr>
              <a:t>shabiulislam@gmail.com</a:t>
            </a:r>
            <a:endParaRPr lang="en-US" sz="2800" b="0" cap="none" spc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80396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0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" name="Oval 8"/>
          <p:cNvSpPr/>
          <p:nvPr userDrawn="1"/>
        </p:nvSpPr>
        <p:spPr>
          <a:xfrm>
            <a:off x="3392556" y="6172201"/>
            <a:ext cx="6811617" cy="6858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2800" b="0" cap="none" spc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/>
              </a:rPr>
              <a:t>shabiulislam@gmail.com</a:t>
            </a:r>
            <a:endParaRPr lang="en-US" sz="2800" b="0" cap="none" spc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26634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0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8" name="Oval 37"/>
          <p:cNvSpPr/>
          <p:nvPr userDrawn="1"/>
        </p:nvSpPr>
        <p:spPr>
          <a:xfrm>
            <a:off x="3392556" y="6172201"/>
            <a:ext cx="6811617" cy="6858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2800" b="0" cap="none" spc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/>
              </a:rPr>
              <a:t>shabiulislam@gmail.com</a:t>
            </a:r>
            <a:endParaRPr lang="en-US" sz="2800" b="0" cap="none" spc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134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0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0" name="Oval 9"/>
          <p:cNvSpPr/>
          <p:nvPr userDrawn="1"/>
        </p:nvSpPr>
        <p:spPr>
          <a:xfrm>
            <a:off x="3392556" y="6172201"/>
            <a:ext cx="6811617" cy="6858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2800" b="0" cap="none" spc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/>
              </a:rPr>
              <a:t>shabiulislam@gmail.com</a:t>
            </a:r>
            <a:endParaRPr lang="en-US" sz="2800" b="0" cap="none" spc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935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663476-8CC9-42B7-8DE0-F5E2AD2CBF2A}" type="datetime3">
              <a:rPr lang="en-US" smtClean="0"/>
              <a:pPr/>
              <a:t>10 March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3572A0-0395-4904-AB87-F06AE6BFB7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00" y="0"/>
            <a:ext cx="1498600" cy="14605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6" name="Oval 15"/>
          <p:cNvSpPr/>
          <p:nvPr userDrawn="1"/>
        </p:nvSpPr>
        <p:spPr>
          <a:xfrm>
            <a:off x="3392556" y="6172201"/>
            <a:ext cx="6811617" cy="6858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2800" b="0" cap="none" spc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/>
              </a:rPr>
              <a:t>shabiulislam@gmail.com</a:t>
            </a:r>
            <a:endParaRPr lang="en-US" sz="2800" b="0" cap="none" spc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4315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82B4-14D5-4E5A-ACD6-1FEBD008CBBE}" type="datetime3">
              <a:rPr lang="en-US" smtClean="0"/>
              <a:t>10 March 2021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3" y="218364"/>
            <a:ext cx="11709780" cy="5813946"/>
          </a:xfrm>
          <a:prstGeom prst="ellipse">
            <a:avLst/>
          </a:prstGeom>
          <a:ln>
            <a:noFill/>
          </a:ln>
          <a:effectLst>
            <a:softEdge rad="317500"/>
          </a:effectLst>
          <a:scene3d>
            <a:camera prst="perspectiveAbove"/>
            <a:lightRig rig="threePt" dir="t"/>
          </a:scene3d>
          <a:sp3d>
            <a:bevelT w="114300" prst="artDeco"/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33767" y="1485349"/>
            <a:ext cx="8106771" cy="470898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30000" dirty="0" err="1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vMZ</a:t>
            </a:r>
            <a:endParaRPr lang="en-US" sz="30000" dirty="0">
              <a:solidFill>
                <a:srgbClr val="92D05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48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43600" y="2438400"/>
            <a:ext cx="838200" cy="762000"/>
            <a:chOff x="4800600" y="2209800"/>
            <a:chExt cx="838200" cy="762000"/>
          </a:xfrm>
        </p:grpSpPr>
        <p:sp>
          <p:nvSpPr>
            <p:cNvPr id="3" name="Snip Diagonal Corner Rectangle 2"/>
            <p:cNvSpPr/>
            <p:nvPr/>
          </p:nvSpPr>
          <p:spPr>
            <a:xfrm>
              <a:off x="4800600" y="2209800"/>
              <a:ext cx="838200" cy="762000"/>
            </a:xfrm>
            <a:prstGeom prst="snip2Diag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" name="Object 1">
              <a:hlinkClick r:id="" action="ppaction://ole?verb=0"/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953000" y="2365772"/>
            <a:ext cx="533400" cy="450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Packager Shell Object" showAsIcon="1" r:id="rId4" imgW="914400" imgH="771480" progId="Package">
                    <p:embed/>
                  </p:oleObj>
                </mc:Choice>
                <mc:Fallback>
                  <p:oleObj name="Packager Shell Object" showAsIcon="1" r:id="rId4" imgW="914400" imgH="771480" progId="Packag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000" y="2365772"/>
                          <a:ext cx="533400" cy="450056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TextBox 4"/>
          <p:cNvSpPr txBox="1"/>
          <p:nvPr/>
        </p:nvSpPr>
        <p:spPr>
          <a:xfrm>
            <a:off x="2620370" y="1015425"/>
            <a:ext cx="553303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 প্রতিফলনের নিয়ম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0907" y="3937379"/>
            <a:ext cx="850938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পরিক্ষা থেকে আমরা কী সিদ্ধান্ত নিতে পারি। 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35C9-A9B5-480E-8F32-0FFD78EEE0E1}" type="datetime1">
              <a:rPr lang="en-US" smtClean="0"/>
              <a:pPr/>
              <a:t>3/10/2021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8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4716" y="6368273"/>
            <a:ext cx="2257750" cy="365125"/>
          </a:xfrm>
        </p:spPr>
        <p:txBody>
          <a:bodyPr/>
          <a:lstStyle/>
          <a:p>
            <a:fld id="{771482B4-14D5-4E5A-ACD6-1FEBD008CBBE}" type="datetime3">
              <a:rPr lang="en-US" sz="2000" smtClean="0">
                <a:solidFill>
                  <a:srgbClr val="FF0000"/>
                </a:solidFill>
              </a:rPr>
              <a:t>10 March 2021</a:t>
            </a:fld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11</a:t>
            </a:fld>
            <a:endParaRPr lang="en-US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2462466" y="0"/>
            <a:ext cx="4579779" cy="1774209"/>
          </a:xfrm>
          <a:prstGeom prst="actionButtonHom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317500"/>
          </a:effectLst>
          <a:scene3d>
            <a:camera prst="perspectiveRight"/>
            <a:lightRig rig="threePt" dir="t"/>
          </a:scene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evwoi KvR: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204716" y="1351174"/>
            <a:ext cx="11466986" cy="5104172"/>
          </a:xfrm>
          <a:prstGeom prst="horizontalScroll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2960" y="2095695"/>
            <a:ext cx="746392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০১।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944" y="4401120"/>
            <a:ext cx="10489183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০৪।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সমতল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দর্পণে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৩০●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আপতিত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দর্পণ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প্রতিফলিত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1433" y="2826569"/>
            <a:ext cx="860340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০২।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প্রতিফলনের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সূত্রগুলো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131433" y="3610433"/>
            <a:ext cx="1054026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০৩।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পরীক্ষাগুলো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152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126" y="6358672"/>
            <a:ext cx="2083154" cy="365125"/>
          </a:xfrm>
        </p:spPr>
        <p:txBody>
          <a:bodyPr/>
          <a:lstStyle/>
          <a:p>
            <a:fld id="{771482B4-14D5-4E5A-ACD6-1FEBD008CBBE}" type="datetime3">
              <a:rPr lang="en-US" sz="2000" smtClean="0">
                <a:solidFill>
                  <a:srgbClr val="FFC000"/>
                </a:solidFill>
              </a:rPr>
              <a:t>10 March 2021</a:t>
            </a:fld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169103" y="6358672"/>
            <a:ext cx="753545" cy="365125"/>
          </a:xfrm>
        </p:spPr>
        <p:txBody>
          <a:bodyPr/>
          <a:lstStyle/>
          <a:p>
            <a:fld id="{0F3572A0-0395-4904-AB87-F06AE6BFB71C}" type="slidenum">
              <a:rPr lang="en-US" sz="2000" smtClean="0">
                <a:solidFill>
                  <a:srgbClr val="FFC000"/>
                </a:solidFill>
              </a:rPr>
              <a:t>12</a:t>
            </a:fld>
            <a:endParaRPr lang="en-US" sz="200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8" y="-95534"/>
            <a:ext cx="11873552" cy="61824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1569493" y="1787858"/>
            <a:ext cx="9021169" cy="4053384"/>
          </a:xfrm>
          <a:prstGeom prst="ellipse">
            <a:avLst/>
          </a:prstGeom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200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20000" dirty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323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7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82B4-14D5-4E5A-ACD6-1FEBD008CBBE}" type="datetime3">
              <a:rPr lang="en-US" smtClean="0"/>
              <a:t>10 March 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72A0-0395-4904-AB87-F06AE6BFB71C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90114" y="0"/>
            <a:ext cx="3725839" cy="1785104"/>
          </a:xfrm>
          <a:prstGeom prst="rect">
            <a:avLst/>
          </a:prstGeom>
          <a:noFill/>
          <a:ln>
            <a:noFill/>
          </a:ln>
          <a:effectLst/>
          <a:scene3d>
            <a:camera prst="isometricOffAxis1Righ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110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110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3" y="382137"/>
            <a:ext cx="4203510" cy="37804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0" y="4162568"/>
            <a:ext cx="5909480" cy="200622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lop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gv</a:t>
            </a:r>
            <a:r>
              <a:rPr lang="en-US" sz="360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3600" dirty="0" err="1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mvweDj</a:t>
            </a:r>
            <a:r>
              <a:rPr lang="en-US" sz="360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Bmjvg</a:t>
            </a:r>
            <a:endParaRPr lang="en-US" sz="3600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dirty="0" err="1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360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endParaRPr lang="en-US" sz="3600" dirty="0" smtClean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dirty="0" err="1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jyrdzi</a:t>
            </a:r>
            <a:r>
              <a:rPr lang="en-US" sz="3600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ingvb</a:t>
            </a:r>
            <a:r>
              <a:rPr lang="en-US" sz="360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nvB</a:t>
            </a:r>
            <a:r>
              <a:rPr lang="en-US" sz="360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3600" dirty="0" err="1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zj</a:t>
            </a:r>
            <a:r>
              <a:rPr lang="en-US" sz="360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GÛ </a:t>
            </a:r>
            <a:r>
              <a:rPr lang="en-US" sz="3600" dirty="0" err="1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3600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9" name="Vertical Scroll 8"/>
          <p:cNvSpPr/>
          <p:nvPr/>
        </p:nvSpPr>
        <p:spPr>
          <a:xfrm>
            <a:off x="6564573" y="1460309"/>
            <a:ext cx="5377218" cy="4544705"/>
          </a:xfrm>
          <a:prstGeom prst="verticalScroll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ষষ্ঠ</a:t>
            </a:r>
            <a:endParaRPr lang="en-US" sz="3200" b="1" dirty="0" smtClean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50" endPos="85000" dist="60007" dir="5400000" sy="-100000" algn="bl" rotWithShape="0"/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welq</a:t>
            </a:r>
            <a:r>
              <a:rPr lang="en-US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বি</a:t>
            </a:r>
            <a:r>
              <a:rPr lang="bn-BD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জ্ঞান</a:t>
            </a:r>
            <a:endParaRPr lang="en-US" sz="3200" b="1" dirty="0" smtClean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50" endPos="85000" dist="60007" dir="5400000" sy="-100000" algn="bl" rotWithShape="0"/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দর্পণে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gvU</a:t>
            </a:r>
            <a:r>
              <a:rPr lang="en-US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_©x : 105</a:t>
            </a:r>
          </a:p>
          <a:p>
            <a:pPr algn="ctr"/>
            <a:r>
              <a:rPr lang="en-US" sz="40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ZvwiL</a:t>
            </a:r>
            <a:r>
              <a:rPr lang="en-US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: 00/07/2020</a:t>
            </a:r>
            <a:endParaRPr lang="en-US" sz="40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50" endPos="85000" dist="60007" dir="5400000" sy="-100000" algn="bl" rotWithShape="0"/>
              </a:effectLst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353033" y="1583140"/>
            <a:ext cx="0" cy="3111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564573" y="2074460"/>
            <a:ext cx="0" cy="2088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21019" y="2074460"/>
            <a:ext cx="20476" cy="2088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326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06487"/>
            <a:ext cx="2060812" cy="365125"/>
          </a:xfrm>
        </p:spPr>
        <p:txBody>
          <a:bodyPr/>
          <a:lstStyle/>
          <a:p>
            <a:fld id="{771482B4-14D5-4E5A-ACD6-1FEBD008CBBE}" type="datetime3">
              <a:rPr lang="en-US" sz="2000" smtClean="0">
                <a:solidFill>
                  <a:srgbClr val="FF0000"/>
                </a:solidFill>
              </a:rPr>
              <a:t>10 March 2021</a:t>
            </a:fld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361158" y="6406486"/>
            <a:ext cx="683339" cy="365125"/>
          </a:xfrm>
        </p:spPr>
        <p:txBody>
          <a:bodyPr/>
          <a:lstStyle/>
          <a:p>
            <a:fld id="{0F3572A0-0395-4904-AB87-F06AE6BFB71C}" type="slidenum">
              <a:rPr lang="en-US" sz="2000" smtClean="0">
                <a:solidFill>
                  <a:srgbClr val="002060"/>
                </a:solidFill>
              </a:rPr>
              <a:t>3</a:t>
            </a:fld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060812" y="136476"/>
            <a:ext cx="5895833" cy="18015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b="1" dirty="0" err="1">
                <a:ln w="12700">
                  <a:solidFill>
                    <a:schemeClr val="accent2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wkLb</a:t>
            </a:r>
            <a:r>
              <a:rPr lang="en-US" sz="8800" b="1" dirty="0">
                <a:ln w="12700">
                  <a:solidFill>
                    <a:schemeClr val="accent2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dirty="0" err="1">
                <a:ln w="12700">
                  <a:solidFill>
                    <a:schemeClr val="accent2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dj</a:t>
            </a:r>
            <a:r>
              <a:rPr lang="en-US" sz="8800" b="1" dirty="0">
                <a:ln w="12700">
                  <a:solidFill>
                    <a:schemeClr val="accent2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: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04716" y="1951626"/>
            <a:ext cx="11987283" cy="91155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1.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আপতন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 করতে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 </a:t>
            </a:r>
            <a:endParaRPr lang="en-US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1" y="2961563"/>
            <a:ext cx="11914497" cy="122545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2.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আপতন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কোনের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;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4717" y="4187019"/>
            <a:ext cx="11559654" cy="1572336"/>
          </a:xfrm>
          <a:prstGeom prst="roundRect">
            <a:avLst/>
          </a:prstGeom>
          <a:effectLst>
            <a:outerShdw blurRad="50800" dist="381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3</a:t>
            </a:r>
            <a:r>
              <a:rPr lang="en-US" sz="44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.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দর্পণে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প্রতিফলনের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00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eefers_AnimatedFlowers20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028698"/>
            <a:ext cx="3962400" cy="43564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re5.jpg"/>
          <p:cNvPicPr>
            <a:picLocks noChangeAspect="1"/>
          </p:cNvPicPr>
          <p:nvPr/>
        </p:nvPicPr>
        <p:blipFill rotWithShape="1">
          <a:blip r:embed="rId4"/>
          <a:srcRect t="-1724" b="-1"/>
          <a:stretch/>
        </p:blipFill>
        <p:spPr>
          <a:xfrm>
            <a:off x="1937331" y="1029811"/>
            <a:ext cx="3810000" cy="44195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2694781" y="73846"/>
            <a:ext cx="610509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ভালভাবে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2440" y="5715001"/>
            <a:ext cx="5843960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প্রতিফলনের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733800" y="5715001"/>
            <a:ext cx="40386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ঘটেছে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?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4691" y="5505464"/>
            <a:ext cx="908031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সোজা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বাঁকা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তাঁকালে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দর্পণে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25001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33600" y="3048000"/>
            <a:ext cx="80010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দর্পণে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প্রতিফলনের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নিয়ম</a:t>
            </a:r>
            <a:endParaRPr lang="en-US" sz="6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4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4" grpId="0" animBg="1"/>
      <p:bldP spid="14" grpId="1" animBg="1"/>
      <p:bldP spid="10" grpId="0" animBg="1"/>
      <p:bldP spid="10" grpId="1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49949"/>
            <a:ext cx="71628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টেনিস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2800" y="893933"/>
            <a:ext cx="6565900" cy="46166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পরিক্ষণ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দেয়ালে ছোড়া বলের দিক পরিবর্তন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6514" y="4618017"/>
            <a:ext cx="731520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t"/>
            <a:r>
              <a:rPr lang="en-US" dirty="0">
                <a:latin typeface="NikoshBAN" pitchFamily="2" charset="0"/>
                <a:cs typeface="NikoshBAN" pitchFamily="2" charset="0"/>
              </a:rPr>
              <a:t>≥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নিম্নের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লিখ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209802" y="5257800"/>
          <a:ext cx="7010399" cy="1005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85675"/>
                <a:gridCol w="2824724"/>
              </a:tblGrid>
              <a:tr h="28444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             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নিক্ষিপ্ত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বলের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দিক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পরিবর্তন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8444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সোজাসোজি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নিক্ষিপ্ত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করলে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   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4441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বাঁকা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ভাবে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নিক্ষিপ্ত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করলে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    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 descr="index---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314" y="2058144"/>
            <a:ext cx="1447800" cy="13906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70919" y="51214"/>
            <a:ext cx="423308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লগত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48700" y="552510"/>
            <a:ext cx="14478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</a:t>
            </a:r>
            <a:r>
              <a:rPr lang="bn-IN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2849907"/>
            <a:ext cx="1295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7400" y="3448794"/>
            <a:ext cx="731520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≥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টেনিস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7400" y="4042766"/>
            <a:ext cx="7315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≥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বলটিকে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সোজা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দেওয়ালে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নিক্ষেপ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বাঁকা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নিক্ষেপ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E0AC-BAC3-429F-97BB-4A6C936BA424}" type="datetime1">
              <a:rPr lang="en-US" smtClean="0"/>
              <a:pPr/>
              <a:t>3/10/2021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1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971800" y="304800"/>
            <a:ext cx="914400" cy="762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971800" y="1295400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8229600" y="304800"/>
            <a:ext cx="1219200" cy="6172200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9448800" y="381000"/>
            <a:ext cx="1219200" cy="6477000"/>
          </a:xfrm>
          <a:prstGeom prst="leftArrow">
            <a:avLst>
              <a:gd name="adj1" fmla="val 50000"/>
              <a:gd name="adj2" fmla="val 3954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দালান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971800" y="2895600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0" y="681336"/>
            <a:ext cx="31242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বলটি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দেয়ালে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685801"/>
            <a:ext cx="5334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ঘটলে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B644-A2CC-4AD8-B491-852A2FB1BA11}" type="datetime1">
              <a:rPr lang="en-US" smtClean="0"/>
              <a:pPr/>
              <a:t>3/10/2021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0694E-6 L 0.3566 0.2197 C 0.43785 0.26619 0.48334 0.33534 0.48334 0.40726 C 0.48334 0.48959 0.43785 0.55481 0.3566 0.60129 L -3.33333E-6 0.82215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00" y="4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35677 0.13379 C 0.43768 0.1618 0.48334 0.20393 0.48334 0.24768 C 0.48334 0.29768 0.43768 0.33773 0.35677 0.36574 L -3.33333E-6 0.5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0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111 L 0.36336 0.00833 C 0.44566 0.00764 0.49166 0.00671 0.49166 0.00579 C 0.49166 0.00463 0.44566 0.0037 0.36336 0.00301 L 3.33333E-6 0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895291"/>
            <a:ext cx="5715000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দর্পন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আয়না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),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টর্চ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লাইট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0" y="40795"/>
            <a:ext cx="3810000" cy="83099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পরিক্ষণ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দর্পণে আলোর প্রতিফলন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4016514"/>
            <a:ext cx="67056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t"/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≥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টর্চটি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একদিকে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</a:t>
            </a:r>
            <a: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ফেল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টর্চের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দেওয়ালে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এবংপরিবর্তন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নিম্নের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86000" y="5410200"/>
          <a:ext cx="7772400" cy="127387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24200"/>
                <a:gridCol w="2438400"/>
                <a:gridCol w="22098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টর্চের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অবস্থান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6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বরাবর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আলো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পড়ে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6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কিছুটা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কোনাকোণি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6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4737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টর্চ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খাড়া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ধরলে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   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7375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টর্চ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কোনাকোনি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ধরলে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    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 descr="Torch.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1" y="1594204"/>
            <a:ext cx="1807505" cy="12503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5999" y="4876801"/>
            <a:ext cx="711730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টিক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mages....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543170"/>
            <a:ext cx="1752600" cy="13144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9684" y="2424381"/>
            <a:ext cx="2628482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62200" y="2971800"/>
            <a:ext cx="67056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≥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টর্চ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লাইট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62200" y="3486090"/>
            <a:ext cx="67056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≥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টর্চ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লাইটটের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মেঝেতে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আয়নার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ফেল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3557-B66E-493D-B286-DECFBC700495}" type="datetime1">
              <a:rPr lang="en-US" smtClean="0"/>
              <a:pPr/>
              <a:t>3/10/2021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0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e 30"/>
          <p:cNvSpPr/>
          <p:nvPr/>
        </p:nvSpPr>
        <p:spPr>
          <a:xfrm flipH="1">
            <a:off x="3962400" y="4419600"/>
            <a:ext cx="4267200" cy="3124200"/>
          </a:xfrm>
          <a:prstGeom prst="pie">
            <a:avLst>
              <a:gd name="adj1" fmla="val 12118263"/>
              <a:gd name="adj2" fmla="val 1620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Pie 17"/>
          <p:cNvSpPr/>
          <p:nvPr/>
        </p:nvSpPr>
        <p:spPr>
          <a:xfrm>
            <a:off x="3886200" y="4419600"/>
            <a:ext cx="4267200" cy="3124200"/>
          </a:xfrm>
          <a:prstGeom prst="pie">
            <a:avLst>
              <a:gd name="adj1" fmla="val 12118263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5943600"/>
            <a:ext cx="8153400" cy="304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প্রতিফলক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                                      O                                     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প্রতিফলক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>
            <a:endCxn id="2" idx="0"/>
          </p:cNvCxnSpPr>
          <p:nvPr/>
        </p:nvCxnSpPr>
        <p:spPr>
          <a:xfrm flipH="1">
            <a:off x="6057901" y="1248230"/>
            <a:ext cx="16247" cy="46953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>
          <a:xfrm rot="7315219">
            <a:off x="2297498" y="3007734"/>
            <a:ext cx="3168913" cy="6858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আপতিত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রশ্মি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Left Arrow 19"/>
          <p:cNvSpPr/>
          <p:nvPr/>
        </p:nvSpPr>
        <p:spPr>
          <a:xfrm rot="14351987">
            <a:off x="6682087" y="3225879"/>
            <a:ext cx="2875871" cy="685800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প্রতিফলিত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রশ্মি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ular Callout 20"/>
          <p:cNvSpPr/>
          <p:nvPr/>
        </p:nvSpPr>
        <p:spPr>
          <a:xfrm>
            <a:off x="6019800" y="685800"/>
            <a:ext cx="1371600" cy="457200"/>
          </a:xfrm>
          <a:prstGeom prst="wedgeRect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অভিলম্ব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4876800"/>
            <a:ext cx="13716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আপতন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কোন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34560" y="4933890"/>
            <a:ext cx="140924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কোন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4222251" y="6207943"/>
            <a:ext cx="4350249" cy="457200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আপতন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বিন্দু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2199" y="649070"/>
            <a:ext cx="2628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235227">
            <a:off x="2999548" y="4245512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1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21069651">
            <a:off x="8382000" y="39725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981200" y="4419600"/>
            <a:ext cx="4152900" cy="1600200"/>
            <a:chOff x="457200" y="4419600"/>
            <a:chExt cx="4152900" cy="160020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457200" y="4419600"/>
              <a:ext cx="4152900" cy="1600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Freeform 21"/>
            <p:cNvSpPr/>
            <p:nvPr/>
          </p:nvSpPr>
          <p:spPr>
            <a:xfrm>
              <a:off x="1946787" y="4822723"/>
              <a:ext cx="294968" cy="368709"/>
            </a:xfrm>
            <a:custGeom>
              <a:avLst/>
              <a:gdLst>
                <a:gd name="connsiteX0" fmla="*/ 73742 w 294968"/>
                <a:gd name="connsiteY0" fmla="*/ 0 h 368709"/>
                <a:gd name="connsiteX1" fmla="*/ 294968 w 294968"/>
                <a:gd name="connsiteY1" fmla="*/ 294967 h 368709"/>
                <a:gd name="connsiteX2" fmla="*/ 0 w 294968"/>
                <a:gd name="connsiteY2" fmla="*/ 368709 h 36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968" h="368709">
                  <a:moveTo>
                    <a:pt x="73742" y="0"/>
                  </a:moveTo>
                  <a:lnTo>
                    <a:pt x="294968" y="294967"/>
                  </a:lnTo>
                  <a:lnTo>
                    <a:pt x="0" y="368709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019800" y="4343400"/>
            <a:ext cx="4152900" cy="1676400"/>
            <a:chOff x="4533900" y="4343400"/>
            <a:chExt cx="4000500" cy="1600200"/>
          </a:xfrm>
        </p:grpSpPr>
        <p:cxnSp>
          <p:nvCxnSpPr>
            <p:cNvPr id="6" name="Straight Arrow Connector 5"/>
            <p:cNvCxnSpPr>
              <a:stCxn id="2" idx="0"/>
            </p:cNvCxnSpPr>
            <p:nvPr/>
          </p:nvCxnSpPr>
          <p:spPr>
            <a:xfrm rot="5400000" flipH="1" flipV="1">
              <a:off x="5734050" y="3143250"/>
              <a:ext cx="1600200" cy="40005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Freeform 27"/>
            <p:cNvSpPr/>
            <p:nvPr/>
          </p:nvSpPr>
          <p:spPr>
            <a:xfrm rot="1227747">
              <a:off x="6781800" y="4773806"/>
              <a:ext cx="457200" cy="381000"/>
            </a:xfrm>
            <a:custGeom>
              <a:avLst/>
              <a:gdLst>
                <a:gd name="connsiteX0" fmla="*/ 0 w 509329"/>
                <a:gd name="connsiteY0" fmla="*/ 16981 h 326697"/>
                <a:gd name="connsiteX1" fmla="*/ 471948 w 509329"/>
                <a:gd name="connsiteY1" fmla="*/ 2232 h 326697"/>
                <a:gd name="connsiteX2" fmla="*/ 471948 w 509329"/>
                <a:gd name="connsiteY2" fmla="*/ 252955 h 326697"/>
                <a:gd name="connsiteX3" fmla="*/ 471948 w 509329"/>
                <a:gd name="connsiteY3" fmla="*/ 326697 h 326697"/>
                <a:gd name="connsiteX4" fmla="*/ 471948 w 509329"/>
                <a:gd name="connsiteY4" fmla="*/ 326697 h 32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329" h="326697">
                  <a:moveTo>
                    <a:pt x="0" y="16981"/>
                  </a:moveTo>
                  <a:cubicBezTo>
                    <a:pt x="373575" y="0"/>
                    <a:pt x="216198" y="2232"/>
                    <a:pt x="471948" y="2232"/>
                  </a:cubicBezTo>
                  <a:cubicBezTo>
                    <a:pt x="509329" y="114374"/>
                    <a:pt x="484201" y="20160"/>
                    <a:pt x="471948" y="252955"/>
                  </a:cubicBezTo>
                  <a:cubicBezTo>
                    <a:pt x="470656" y="277502"/>
                    <a:pt x="471948" y="302116"/>
                    <a:pt x="471948" y="326697"/>
                  </a:cubicBezTo>
                  <a:lnTo>
                    <a:pt x="471948" y="326697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54B6-D769-4D3C-8946-7E53B7EAA45B}" type="datetime1">
              <a:rPr lang="en-US" smtClean="0"/>
              <a:pPr/>
              <a:t>3/10/2021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16" grpId="0" animBg="1"/>
      <p:bldP spid="30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3814" y="3415085"/>
            <a:ext cx="708289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আপতন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4556453"/>
            <a:ext cx="7135504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1981200" y="601077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01343" y="879902"/>
            <a:ext cx="367888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381000"/>
            <a:ext cx="2590800" cy="1676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AE2F-58FB-4BDC-9B11-C315AD472B88}" type="datetime1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8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1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5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6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7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8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9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599</Words>
  <Application>Microsoft Office PowerPoint</Application>
  <PresentationFormat>Widescreen</PresentationFormat>
  <Paragraphs>114</Paragraphs>
  <Slides>12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40" baseType="lpstr">
      <vt:lpstr>Arial</vt:lpstr>
      <vt:lpstr>Bookman Old Style</vt:lpstr>
      <vt:lpstr>Calibri</vt:lpstr>
      <vt:lpstr>Calibri Light</vt:lpstr>
      <vt:lpstr>Century Gothic</vt:lpstr>
      <vt:lpstr>Corbel</vt:lpstr>
      <vt:lpstr>Impact</vt:lpstr>
      <vt:lpstr>NikoshBAN</vt:lpstr>
      <vt:lpstr>Rockwell</vt:lpstr>
      <vt:lpstr>Rockwell Condensed</vt:lpstr>
      <vt:lpstr>SutonnyMJ</vt:lpstr>
      <vt:lpstr>Trebuchet MS</vt:lpstr>
      <vt:lpstr>Tw Cen MT</vt:lpstr>
      <vt:lpstr>Vrinda</vt:lpstr>
      <vt:lpstr>Wingdings</vt:lpstr>
      <vt:lpstr>Wingdings 3</vt:lpstr>
      <vt:lpstr>Office Theme</vt:lpstr>
      <vt:lpstr>Facet</vt:lpstr>
      <vt:lpstr>1_Facet</vt:lpstr>
      <vt:lpstr>Main Event</vt:lpstr>
      <vt:lpstr>Circuit</vt:lpstr>
      <vt:lpstr>Mesh</vt:lpstr>
      <vt:lpstr>Wisp</vt:lpstr>
      <vt:lpstr>Droplet</vt:lpstr>
      <vt:lpstr>Parallax</vt:lpstr>
      <vt:lpstr>Wood Type</vt:lpstr>
      <vt:lpstr>Damask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Poly Computer</dc:creator>
  <cp:lastModifiedBy>Poly Computer</cp:lastModifiedBy>
  <cp:revision>46</cp:revision>
  <dcterms:created xsi:type="dcterms:W3CDTF">2020-07-14T08:38:28Z</dcterms:created>
  <dcterms:modified xsi:type="dcterms:W3CDTF">2021-03-10T13:38:06Z</dcterms:modified>
</cp:coreProperties>
</file>