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Talk about the picture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524" y="977030"/>
            <a:ext cx="8791532" cy="502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sz="2800" dirty="0" smtClean="0"/>
              <a:t>truthful</a:t>
            </a:r>
            <a:r>
              <a:rPr lang="en-US" dirty="0" smtClean="0"/>
              <a:t> dove</a:t>
            </a:r>
            <a:br>
              <a:rPr lang="en-US" dirty="0" smtClean="0"/>
            </a:br>
            <a:r>
              <a:rPr lang="en-US" dirty="0" smtClean="0"/>
              <a:t>unit-6 lesson 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8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we have studied this unit ,we will be able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understand texts through silent reading </a:t>
            </a:r>
          </a:p>
          <a:p>
            <a:r>
              <a:rPr lang="en-US" dirty="0" smtClean="0"/>
              <a:t>Listen for information </a:t>
            </a:r>
          </a:p>
          <a:p>
            <a:r>
              <a:rPr lang="en-US" dirty="0" smtClean="0"/>
              <a:t>Ask and answer questions</a:t>
            </a:r>
          </a:p>
          <a:p>
            <a:r>
              <a:rPr lang="en-US" dirty="0" smtClean="0"/>
              <a:t>Write answers to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700" y="532697"/>
            <a:ext cx="9889299" cy="1058108"/>
          </a:xfrm>
        </p:spPr>
        <p:txBody>
          <a:bodyPr/>
          <a:lstStyle/>
          <a:p>
            <a:r>
              <a:rPr lang="en-US" dirty="0" smtClean="0"/>
              <a:t>New-word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Shelter</a:t>
            </a:r>
          </a:p>
          <a:p>
            <a:r>
              <a:rPr lang="en-US" dirty="0" smtClean="0"/>
              <a:t>Grumpy </a:t>
            </a:r>
          </a:p>
          <a:p>
            <a:r>
              <a:rPr lang="en-US" dirty="0" smtClean="0"/>
              <a:t>Unwillingly </a:t>
            </a:r>
          </a:p>
          <a:p>
            <a:r>
              <a:rPr lang="en-US" dirty="0" smtClean="0"/>
              <a:t>Generous</a:t>
            </a:r>
          </a:p>
          <a:p>
            <a:r>
              <a:rPr lang="en-US" dirty="0" smtClean="0"/>
              <a:t>flattery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4558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Read the passage and answer the following questions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were the two good friends ?</a:t>
            </a:r>
          </a:p>
          <a:p>
            <a:r>
              <a:rPr lang="en-US" dirty="0" smtClean="0"/>
              <a:t>What did they decide to do ?</a:t>
            </a:r>
          </a:p>
          <a:p>
            <a:r>
              <a:rPr lang="en-US" dirty="0" smtClean="0"/>
              <a:t>Why were they tired ?</a:t>
            </a:r>
          </a:p>
          <a:p>
            <a:r>
              <a:rPr lang="en-US" dirty="0" smtClean="0"/>
              <a:t>Why did they look for a shelter?</a:t>
            </a:r>
          </a:p>
          <a:p>
            <a:r>
              <a:rPr lang="en-US" dirty="0" smtClean="0"/>
              <a:t>Whose nest was there on the tree?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7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Home-work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word would you use to describe an eagle or a crow?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59</TotalTime>
  <Words>100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Talk about the picture</vt:lpstr>
      <vt:lpstr>The truthful dove unit-6 lesson -2</vt:lpstr>
      <vt:lpstr>After we have studied this unit ,we will be able to </vt:lpstr>
      <vt:lpstr>New-word</vt:lpstr>
      <vt:lpstr>Read the passage and answer the following questions</vt:lpstr>
      <vt:lpstr>Home-work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about the picture</dc:title>
  <dc:creator>*</dc:creator>
  <cp:lastModifiedBy>*</cp:lastModifiedBy>
  <cp:revision>9</cp:revision>
  <dcterms:created xsi:type="dcterms:W3CDTF">2021-03-03T15:04:22Z</dcterms:created>
  <dcterms:modified xsi:type="dcterms:W3CDTF">2021-03-10T11:10:35Z</dcterms:modified>
</cp:coreProperties>
</file>