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94E97-BAAA-4905-AB13-EA3AA41BE11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80ACF8-BD52-4FB9-B1A9-E02D4CA7E356}" type="pres">
      <dgm:prSet presAssocID="{50F94E97-BAAA-4905-AB13-EA3AA41BE1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A9FE5-B422-41AF-BA09-17B9776DA52A}" type="presOf" srcId="{50F94E97-BAAA-4905-AB13-EA3AA41BE11E}" destId="{3A80ACF8-BD52-4FB9-B1A9-E02D4CA7E356}" srcOrd="0" destOrd="0" presId="urn:microsoft.com/office/officeart/2005/8/layout/radial1"/>
  </dgm:cxnLst>
  <dgm:bg/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5550-856A-41CA-9A9B-CAD5426F9C9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E2D18-FCB9-4B1B-9E6E-E97D4B2E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E2D18-FCB9-4B1B-9E6E-E97D4B2E2A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409215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5638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25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বনেতে জানি নে ফুল গন্ধে এমন করে আকুল,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কোন গগনে ওঠে রে চাঁদ এমন হাসি হেসে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4196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038599" cy="518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জুড়ালো,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ওই আলোতে নয়ন রেখে মুদব নয়ন শেসে।।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18159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5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1845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endParaRPr lang="en-GB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1632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endParaRPr lang="en-GB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114800"/>
            <a:ext cx="16081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endParaRPr lang="en-GB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858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সফল।</a:t>
            </a:r>
            <a:endParaRPr lang="en-GB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743200"/>
            <a:ext cx="15584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জন্ম।</a:t>
            </a:r>
            <a:endParaRPr lang="en-GB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4343400"/>
            <a:ext cx="3352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accent6">
                    <a:lumMod val="50000"/>
                  </a:schemeClr>
                </a:solidFill>
              </a:rPr>
              <a:t>বুজব</a:t>
            </a:r>
            <a:r>
              <a:rPr lang="bn-IN" sz="6000" dirty="0">
                <a:solidFill>
                  <a:schemeClr val="accent6">
                    <a:lumMod val="50000"/>
                  </a:schemeClr>
                </a:solidFill>
              </a:rPr>
              <a:t>।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</a:rPr>
              <a:t>বন্ধ করব।</a:t>
            </a:r>
            <a:endParaRPr lang="en-GB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76600" y="990600"/>
            <a:ext cx="1828800" cy="838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2743200" y="2819400"/>
            <a:ext cx="1600200" cy="838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895600" y="4343400"/>
            <a:ext cx="1600200" cy="8382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5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286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481914" y="1676400"/>
            <a:ext cx="8433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মুদব শব্দের অর্থ কি?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রবীন্দ্রনাথ ঠাকুর কত সালে কোথায় জন্মগ্রহণ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রক্তকরবী কার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1371600" y="685800"/>
            <a:ext cx="6400800" cy="2362200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3048000"/>
            <a:ext cx="4724400" cy="3124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তুমার নিজের দেশ সম্পর্কে একটি প্রতিবেদন লিখে আনবে।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32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1070" y="1319289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কলকে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ধন্যবাদ</a:t>
            </a:r>
            <a:endParaRPr lang="en-US" sz="8800" dirty="0"/>
          </a:p>
        </p:txBody>
      </p:sp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0577">
            <a:off x="1018241" y="639008"/>
            <a:ext cx="990600" cy="1089141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45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0577">
            <a:off x="2550870" y="631474"/>
            <a:ext cx="933666" cy="1026543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0577">
            <a:off x="3700729" y="639008"/>
            <a:ext cx="990600" cy="1089141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0577">
            <a:off x="4919928" y="639008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0577">
            <a:off x="6059887" y="639391"/>
            <a:ext cx="994184" cy="1093082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9671">
            <a:off x="7545813" y="896951"/>
            <a:ext cx="990600" cy="1089141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9671">
            <a:off x="764014" y="2344750"/>
            <a:ext cx="990600" cy="1089141"/>
          </a:xfrm>
          <a:prstGeom prst="rect">
            <a:avLst/>
          </a:prstGeom>
        </p:spPr>
      </p:pic>
      <p:pic>
        <p:nvPicPr>
          <p:cNvPr id="25" name="Picture 24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9671">
            <a:off x="916414" y="3640152"/>
            <a:ext cx="990600" cy="1089141"/>
          </a:xfrm>
          <a:prstGeom prst="rect">
            <a:avLst/>
          </a:prstGeom>
        </p:spPr>
      </p:pic>
      <p:pic>
        <p:nvPicPr>
          <p:cNvPr id="26" name="Picture 25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9671">
            <a:off x="1221213" y="4859351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6268293" y="2435357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91824">
            <a:off x="4764345" y="2603235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5127897" y="3809015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4365898" y="5028216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2841898" y="4952014"/>
            <a:ext cx="990600" cy="1089141"/>
          </a:xfrm>
          <a:prstGeom prst="rect">
            <a:avLst/>
          </a:prstGeom>
        </p:spPr>
      </p:pic>
      <p:pic>
        <p:nvPicPr>
          <p:cNvPr id="32" name="Picture 31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3680098" y="3656615"/>
            <a:ext cx="990600" cy="1089141"/>
          </a:xfrm>
          <a:prstGeom prst="rect">
            <a:avLst/>
          </a:prstGeom>
        </p:spPr>
      </p:pic>
      <p:pic>
        <p:nvPicPr>
          <p:cNvPr id="33" name="Picture 32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2308498" y="3732814"/>
            <a:ext cx="990600" cy="1089141"/>
          </a:xfrm>
          <a:prstGeom prst="rect">
            <a:avLst/>
          </a:prstGeom>
        </p:spPr>
      </p:pic>
      <p:pic>
        <p:nvPicPr>
          <p:cNvPr id="34" name="Picture 33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7337698" y="5104415"/>
            <a:ext cx="990600" cy="1089141"/>
          </a:xfrm>
          <a:prstGeom prst="rect">
            <a:avLst/>
          </a:prstGeom>
        </p:spPr>
      </p:pic>
      <p:pic>
        <p:nvPicPr>
          <p:cNvPr id="35" name="Picture 34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5737498" y="5104415"/>
            <a:ext cx="990600" cy="1089141"/>
          </a:xfrm>
          <a:prstGeom prst="rect">
            <a:avLst/>
          </a:prstGeom>
        </p:spPr>
      </p:pic>
      <p:pic>
        <p:nvPicPr>
          <p:cNvPr id="36" name="Picture 35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7490098" y="3809016"/>
            <a:ext cx="990600" cy="1089141"/>
          </a:xfrm>
          <a:prstGeom prst="rect">
            <a:avLst/>
          </a:prstGeom>
        </p:spPr>
      </p:pic>
      <p:pic>
        <p:nvPicPr>
          <p:cNvPr id="37" name="Picture 36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7490098" y="2361213"/>
            <a:ext cx="990600" cy="1089141"/>
          </a:xfrm>
          <a:prstGeom prst="rect">
            <a:avLst/>
          </a:prstGeom>
        </p:spPr>
      </p:pic>
      <p:pic>
        <p:nvPicPr>
          <p:cNvPr id="38" name="Picture 37" descr="animated-dove-gif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251">
            <a:off x="6270899" y="3732814"/>
            <a:ext cx="990600" cy="10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52400" y="0"/>
            <a:ext cx="9296400" cy="6858000"/>
          </a:xfrm>
          <a:prstGeom prst="frame">
            <a:avLst>
              <a:gd name="adj1" fmla="val 5941"/>
            </a:avLst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5334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i="1" dirty="0"/>
          </a:p>
        </p:txBody>
      </p:sp>
      <p:sp>
        <p:nvSpPr>
          <p:cNvPr id="4" name="Rectangle 3"/>
          <p:cNvSpPr/>
          <p:nvPr/>
        </p:nvSpPr>
        <p:spPr>
          <a:xfrm>
            <a:off x="4800600" y="4724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 - -৮ম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 ১ম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987040" cy="3733800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343400" y="1752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i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i="1" dirty="0">
                <a:latin typeface="NikoshBAN" pitchFamily="2" charset="0"/>
                <a:cs typeface="NikoshBAN" pitchFamily="2" charset="0"/>
              </a:rPr>
              <a:t>োঃহাবিবুর রহমান</a:t>
            </a:r>
          </a:p>
          <a:p>
            <a:r>
              <a:rPr lang="bn-BD" sz="4000" i="1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i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বিজ্ঞান)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তিলসিন্দুর </a:t>
            </a:r>
            <a:r>
              <a:rPr lang="bn-BD" sz="4000" i="1" dirty="0">
                <a:latin typeface="NikoshBAN" pitchFamily="2" charset="0"/>
                <a:cs typeface="NikoshBAN" pitchFamily="2" charset="0"/>
              </a:rPr>
              <a:t>দাখিল মাদ্‌রাসা</a:t>
            </a:r>
          </a:p>
          <a:p>
            <a:r>
              <a:rPr lang="bn-BD" sz="4000" i="1" dirty="0">
                <a:latin typeface="NikoshBAN" pitchFamily="2" charset="0"/>
                <a:cs typeface="NikoshBAN" pitchFamily="2" charset="0"/>
              </a:rPr>
              <a:t>বারহাট্টা, নেত্রকোনা।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7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81000"/>
            <a:ext cx="4671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4343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4343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9624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962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962399" cy="525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D:\Bangla Model Content\CLASS SIX\MOTHER LAND\392623833_185b3a1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267200" cy="525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18534" y="0"/>
            <a:ext cx="9125465" cy="6858000"/>
          </a:xfrm>
          <a:prstGeom prst="frame">
            <a:avLst>
              <a:gd name="adj1" fmla="val 476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5638800"/>
            <a:ext cx="4964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দেশের প্রতি ভালবাসা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7200" b="1" i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</a:p>
          <a:p>
            <a:r>
              <a:rPr lang="bn-IN" sz="7200" b="1" i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GB" sz="7200" b="1" i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762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58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</a:t>
            </a:r>
            <a:r>
              <a:rPr lang="bn-BD" sz="48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 </a:t>
            </a:r>
            <a:r>
              <a:rPr lang="bn-IN" sz="48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BD" sz="48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8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i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9718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31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914168"/>
              </p:ext>
            </p:extLst>
          </p:nvPr>
        </p:nvGraphicFramePr>
        <p:xfrm>
          <a:off x="76200" y="76200"/>
          <a:ext cx="89916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810001" y="304800"/>
            <a:ext cx="3886200" cy="1905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IN" alt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 গ্রন্থ </a:t>
            </a:r>
          </a:p>
          <a:p>
            <a:pPr algn="ctr"/>
            <a:r>
              <a:rPr lang="en-US" alt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alt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endParaRPr lang="en-US" alt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গোরা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alt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গল্পসংকলন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গল্পগুচ্ছ</a:t>
            </a:r>
            <a:endParaRPr lang="en-US" alt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ডাকঘর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3505200"/>
            <a:ext cx="2743200" cy="2667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alt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alt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alt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alt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alt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alt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alt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alt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alt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1143000"/>
            <a:ext cx="2514600" cy="26942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alt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alt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alt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alt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alt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alt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alt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0" y="4267200"/>
            <a:ext cx="2971800" cy="2318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চিন্তাবিদ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সুরকার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নাট্যকার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অভিনেতা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চিত্রশিল্পী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36" descr="D:\Bangla Model Content\CLASS SIX\MOTHER LAND\DE15TAGORE_GKS3DMOH_782321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09800"/>
            <a:ext cx="2438400" cy="27432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 আমার জন্মেছি এই দেশে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সার্থক জনম, মা গো, তোমায় ভালোবেসে।।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458200" cy="5105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0595" y="0"/>
            <a:ext cx="9123405" cy="6911546"/>
          </a:xfrm>
          <a:prstGeom prst="frame">
            <a:avLst>
              <a:gd name="adj1" fmla="val 4991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 নে তোর ধন রতন আছে কি না রানির মতন,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জানি আমার অঙ্গ জুড়ায় তোমার ছায়ায় এসে।।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19100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038600" cy="50292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8535" y="0"/>
            <a:ext cx="9144000" cy="6858000"/>
          </a:xfrm>
          <a:prstGeom prst="frame">
            <a:avLst>
              <a:gd name="adj1" fmla="val 457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269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44</cp:revision>
  <dcterms:created xsi:type="dcterms:W3CDTF">2006-08-16T00:00:00Z</dcterms:created>
  <dcterms:modified xsi:type="dcterms:W3CDTF">2021-03-12T09:18:36Z</dcterms:modified>
</cp:coreProperties>
</file>