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80" r:id="rId2"/>
  </p:sldMasterIdLst>
  <p:notesMasterIdLst>
    <p:notesMasterId r:id="rId15"/>
  </p:notesMasterIdLst>
  <p:sldIdLst>
    <p:sldId id="258" r:id="rId3"/>
    <p:sldId id="257" r:id="rId4"/>
    <p:sldId id="260" r:id="rId5"/>
    <p:sldId id="261" r:id="rId6"/>
    <p:sldId id="263" r:id="rId7"/>
    <p:sldId id="284" r:id="rId8"/>
    <p:sldId id="285" r:id="rId9"/>
    <p:sldId id="286" r:id="rId10"/>
    <p:sldId id="265" r:id="rId11"/>
    <p:sldId id="287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C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0D16D5-EFA6-4A2C-A1E7-C2DDF0F2E17E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EF26E9-2817-4FBA-870A-837A8EE46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585454-0FFB-44D4-BFBE-533F036401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1272C4-40B3-4679-B6FB-C07EC7D903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498C29-8D98-41FE-B961-45E9D849F59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77843-5C2A-4EFB-BCAF-C258B87BC2D2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E6E679-2739-475B-A8A1-97D8869231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94FE5-6421-4890-A98B-88D975B68A63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504225-88E5-42C8-8E08-11F64923E4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238CE-3152-4A89-9A53-3108E370C78F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A678D-2729-45C6-952D-A1C241C6D2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D66C4B4-4008-4229-AEA4-7E237A5A10CE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35F6CFA-CF3F-4FE2-81B1-AB2A64E29F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E135CA4-6910-4B23-A1EB-B0A0991F595E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072A31B-5B2B-41E9-9FF0-17490B9426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F853162-79D9-4FEE-AB20-5760EEA295A1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615AFF2-130F-42CF-A078-9B0A35FC6D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F0FCC5F-8159-4C97-A5CB-C51CF9FF0C3C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3B14139-80ED-4369-8885-06C1726C77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56CDA16-18DA-4FBB-99F5-EB9559D9B912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EEB6657-964F-4EC3-8CBA-8C6A2E9E0B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81E8EFE-C0EA-497C-A1AF-85F9169E2325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978593B-E5F3-4CB8-9BC5-DB31B33D0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311ABD9-FAD9-43ED-8E6E-FFF835B26C12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EC4ABE4-7AD4-4CED-8F10-4E9CC66C5D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AB246D0-5FE6-4E13-BBD0-EE8C89C6FFFA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1FBF125-C72D-4ABB-8D48-7ADC7114FB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93B3E8-E8D4-4767-96D0-71F3A45ECBE6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3EB39F-0B3F-4C6F-B48E-5126A33693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1C9020D-F108-4ACE-9792-452BB63A106D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83EE7F1-8E4E-482A-90D6-02B31BDAD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F261C97-88D1-46F6-A130-E900DB50430E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209CFFD-26D8-4085-90CA-687B1BB34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638E62C-699D-493F-9423-2122FD99E6F8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F4C1BA6-E173-4BEE-AEB4-68A94CA3A7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D63B6-71B2-459F-857F-8BE423985044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F63D0-3A21-4EFA-8F36-F6FC61E4A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1A452-EE74-405F-A794-8260C82B699C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998C2-87F5-4D0F-92F4-80978FFD82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4CF7E-7B57-4FA7-BFD5-9C9586CBE444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34E637-8889-40CA-A3CE-B2D84DE88C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450F7-07DF-4ADE-9A00-F07BE843FAF3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F7163E-2D1E-41AA-9267-42A04C05BC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2111F-8089-4FE8-AE83-040B80B32072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4A8E4-95CE-438C-B657-895EDEA802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1B5BE0-8412-4DF6-9C3B-EC810FC772F2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1060F-5126-46E3-8FA7-25E696910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F444FE-38A1-4CAC-A428-E7D191BD6861}" type="datetimeFigureOut">
              <a:rPr lang="en-GB"/>
              <a:pPr>
                <a:defRPr/>
              </a:pPr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723326-9614-4FCA-845C-1A01FDA418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03938" y="1525588"/>
            <a:ext cx="25209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027" name="Group 8"/>
          <p:cNvGrpSpPr>
            <a:grpSpLocks/>
          </p:cNvGrpSpPr>
          <p:nvPr userDrawn="1"/>
        </p:nvGrpSpPr>
        <p:grpSpPr bwMode="auto">
          <a:xfrm>
            <a:off x="125413" y="6323013"/>
            <a:ext cx="8893175" cy="368300"/>
            <a:chOff x="166256" y="6179128"/>
            <a:chExt cx="11859492" cy="512618"/>
          </a:xfrm>
        </p:grpSpPr>
        <p:pic>
          <p:nvPicPr>
            <p:cNvPr id="1037" name="Picture 9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66256" y="6179128"/>
              <a:ext cx="5957454" cy="512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0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68294" y="6179128"/>
              <a:ext cx="5957454" cy="512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rame 1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99"/>
            </a:avLst>
          </a:prstGeom>
          <a:blipFill>
            <a:blip r:embed="rId14"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60724" y="61913"/>
            <a:ext cx="9022556" cy="6710362"/>
          </a:xfrm>
          <a:prstGeom prst="frame">
            <a:avLst>
              <a:gd name="adj1" fmla="val 484"/>
            </a:avLst>
          </a:prstGeom>
          <a:blipFill>
            <a:blip r:embed="rId15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102826" y="121921"/>
            <a:ext cx="8937590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F54D3B-D35B-4B6E-B995-8C004F4AE352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D00CB-0391-4AFF-9E66-7404C123E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6103938" y="1525588"/>
            <a:ext cx="25209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059" name="Group 14"/>
          <p:cNvGrpSpPr>
            <a:grpSpLocks/>
          </p:cNvGrpSpPr>
          <p:nvPr userDrawn="1"/>
        </p:nvGrpSpPr>
        <p:grpSpPr bwMode="auto">
          <a:xfrm>
            <a:off x="125413" y="6323013"/>
            <a:ext cx="8893175" cy="368300"/>
            <a:chOff x="166256" y="6179128"/>
            <a:chExt cx="11859492" cy="512618"/>
          </a:xfrm>
        </p:grpSpPr>
        <p:pic>
          <p:nvPicPr>
            <p:cNvPr id="2069" name="Picture 15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66256" y="6179128"/>
              <a:ext cx="5957454" cy="512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16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68294" y="6179128"/>
              <a:ext cx="5957454" cy="512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Frame 1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99"/>
            </a:avLst>
          </a:prstGeom>
          <a:blipFill>
            <a:blip r:embed="rId14"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ame 19"/>
          <p:cNvSpPr/>
          <p:nvPr userDrawn="1"/>
        </p:nvSpPr>
        <p:spPr>
          <a:xfrm>
            <a:off x="60724" y="61913"/>
            <a:ext cx="9022556" cy="6710362"/>
          </a:xfrm>
          <a:prstGeom prst="frame">
            <a:avLst>
              <a:gd name="adj1" fmla="val 484"/>
            </a:avLst>
          </a:prstGeom>
          <a:blipFill>
            <a:blip r:embed="rId15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ame 20"/>
          <p:cNvSpPr/>
          <p:nvPr userDrawn="1"/>
        </p:nvSpPr>
        <p:spPr>
          <a:xfrm>
            <a:off x="102826" y="121921"/>
            <a:ext cx="8937590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174625"/>
            <a:ext cx="1925637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8650" y="174625"/>
            <a:ext cx="2027238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97913" y="2176463"/>
            <a:ext cx="35401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38" y="2132013"/>
            <a:ext cx="3651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" y="5510213"/>
            <a:ext cx="10874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85800" y="990600"/>
            <a:ext cx="798004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4600" y="17526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" y="1719263"/>
            <a:ext cx="79565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1200" y="990600"/>
            <a:ext cx="342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NikoshBAN" pitchFamily="2" charset="0"/>
                <a:cs typeface="NikoshBAN" pitchFamily="2" charset="0"/>
              </a:rPr>
              <a:t>মূল্যায়ন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40386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38200" y="1066800"/>
            <a:ext cx="2133600" cy="7080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51915"/>
            <a:ext cx="6438900" cy="127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90800" y="685800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685800"/>
            <a:ext cx="2395537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index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95400"/>
            <a:ext cx="7445889" cy="4800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49274" y="4102548"/>
            <a:ext cx="2714072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৪র্থ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৪০ </a:t>
            </a:r>
            <a:r>
              <a:rPr lang="en-US" sz="3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3630613" y="457200"/>
            <a:ext cx="1900237" cy="7699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374650" y="3468688"/>
            <a:ext cx="4037013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জাম্মেল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24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ভৌতবিজ্ঞান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পরৈকোড়া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নয়নতারা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 বিদ্যালয়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আনোয়ারা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1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0" y="1241425"/>
            <a:ext cx="1889125" cy="2433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688" y="1504950"/>
            <a:ext cx="1227137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3"/>
          <p:cNvPicPr>
            <a:picLocks noChangeAspect="1"/>
          </p:cNvPicPr>
          <p:nvPr/>
        </p:nvPicPr>
        <p:blipFill>
          <a:blip r:embed="rId4"/>
          <a:srcRect l="46159" t="6458" b="2888"/>
          <a:stretch>
            <a:fillRect/>
          </a:stretch>
        </p:blipFill>
        <p:spPr bwMode="auto">
          <a:xfrm>
            <a:off x="166688" y="900113"/>
            <a:ext cx="1339850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4"/>
          <p:cNvPicPr>
            <a:picLocks noChangeAspect="1"/>
          </p:cNvPicPr>
          <p:nvPr/>
        </p:nvPicPr>
        <p:blipFill>
          <a:blip r:embed="rId5"/>
          <a:srcRect t="6458" r="46159" b="2888"/>
          <a:stretch>
            <a:fillRect/>
          </a:stretch>
        </p:blipFill>
        <p:spPr bwMode="auto">
          <a:xfrm>
            <a:off x="7491413" y="665163"/>
            <a:ext cx="14859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8488" y="665163"/>
            <a:ext cx="20542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93369- cop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676400"/>
            <a:ext cx="14478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174625"/>
            <a:ext cx="1925637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8650" y="174625"/>
            <a:ext cx="2027238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97913" y="2176463"/>
            <a:ext cx="35401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38" y="2132013"/>
            <a:ext cx="3651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" y="5510213"/>
            <a:ext cx="10874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263" y="274638"/>
            <a:ext cx="78946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92375"/>
            <a:ext cx="4038600" cy="236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বিষয়-ঘনক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838200"/>
            <a:ext cx="1341438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/>
            </a:extLst>
          </p:cNvPr>
          <p:cNvSpPr/>
          <p:nvPr/>
        </p:nvSpPr>
        <p:spPr>
          <a:xfrm>
            <a:off x="3654425" y="231775"/>
            <a:ext cx="2365375" cy="10160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77"/>
          <p:cNvPicPr>
            <a:picLocks noChangeAspect="1"/>
          </p:cNvPicPr>
          <p:nvPr/>
        </p:nvPicPr>
        <p:blipFill>
          <a:blip r:embed="rId3"/>
          <a:srcRect l="16075" r="12477" b="16527"/>
          <a:stretch>
            <a:fillRect/>
          </a:stretch>
        </p:blipFill>
        <p:spPr bwMode="auto">
          <a:xfrm>
            <a:off x="-23813" y="3700463"/>
            <a:ext cx="153828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14507" t="2737" b="607"/>
          <a:stretch>
            <a:fillRect/>
          </a:stretch>
        </p:blipFill>
        <p:spPr bwMode="auto">
          <a:xfrm>
            <a:off x="93663" y="176213"/>
            <a:ext cx="1011237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438" y="4751388"/>
            <a:ext cx="8032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14475" y="1828800"/>
            <a:ext cx="6334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        </a:t>
            </a:r>
            <a:r>
              <a:rPr lang="en-US" sz="320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শিক্ষার্থীরা-----------</a:t>
            </a:r>
          </a:p>
          <a:p>
            <a:endParaRPr lang="en-US" sz="320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39700"/>
            <a:ext cx="175895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5713" y="2352675"/>
            <a:ext cx="75707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3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5381625"/>
            <a:ext cx="9842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l="47113" t="4405" r="19528" b="6975"/>
          <a:stretch>
            <a:fillRect/>
          </a:stretch>
        </p:blipFill>
        <p:spPr bwMode="auto">
          <a:xfrm>
            <a:off x="127000" y="9525"/>
            <a:ext cx="1270000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57200"/>
            <a:ext cx="4743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425700"/>
            <a:ext cx="84582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48</Words>
  <Application>Microsoft Office PowerPoint</Application>
  <PresentationFormat>On-screen Show (4:3)</PresentationFormat>
  <Paragraphs>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Arial</vt:lpstr>
      <vt:lpstr>Calibri Light</vt:lpstr>
      <vt:lpstr>Constantia</vt:lpstr>
      <vt:lpstr>Wingdings 2</vt:lpstr>
      <vt:lpstr>NikoshBAN</vt:lpstr>
      <vt:lpstr>Times New Roman</vt:lpstr>
      <vt:lpstr>2_Office Theme</vt:lpstr>
      <vt:lpstr>Flow</vt:lpstr>
      <vt:lpstr>Slide 1</vt:lpstr>
      <vt:lpstr>Slide 2</vt:lpstr>
      <vt:lpstr>Slide 3</vt:lpstr>
      <vt:lpstr>আজকের বিষয়-ঘনক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KASHEM</dc:creator>
  <cp:lastModifiedBy>USER</cp:lastModifiedBy>
  <cp:revision>51</cp:revision>
  <dcterms:created xsi:type="dcterms:W3CDTF">2006-08-16T00:00:00Z</dcterms:created>
  <dcterms:modified xsi:type="dcterms:W3CDTF">2021-03-12T15:01:39Z</dcterms:modified>
</cp:coreProperties>
</file>