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9" r:id="rId6"/>
    <p:sldId id="280" r:id="rId7"/>
    <p:sldId id="259" r:id="rId8"/>
    <p:sldId id="260" r:id="rId9"/>
    <p:sldId id="263" r:id="rId10"/>
    <p:sldId id="264" r:id="rId11"/>
    <p:sldId id="283" r:id="rId12"/>
    <p:sldId id="282" r:id="rId13"/>
    <p:sldId id="262" r:id="rId14"/>
    <p:sldId id="276" r:id="rId15"/>
    <p:sldId id="285" r:id="rId16"/>
    <p:sldId id="284" r:id="rId17"/>
    <p:sldId id="265" r:id="rId18"/>
    <p:sldId id="287" r:id="rId19"/>
    <p:sldId id="286" r:id="rId20"/>
    <p:sldId id="268" r:id="rId21"/>
    <p:sldId id="289" r:id="rId22"/>
    <p:sldId id="288" r:id="rId23"/>
    <p:sldId id="270" r:id="rId24"/>
    <p:sldId id="271" r:id="rId25"/>
    <p:sldId id="275" r:id="rId26"/>
    <p:sldId id="278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872"/>
            <a:ext cx="9144000" cy="6894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6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297"/>
            <a:ext cx="9139084" cy="68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2209800"/>
            <a:ext cx="7010400" cy="2209800"/>
            <a:chOff x="609600" y="2209800"/>
            <a:chExt cx="7010400" cy="2209800"/>
          </a:xfrm>
        </p:grpSpPr>
        <p:sp>
          <p:nvSpPr>
            <p:cNvPr id="9" name="Rectangle 8"/>
            <p:cNvSpPr/>
            <p:nvPr/>
          </p:nvSpPr>
          <p:spPr>
            <a:xfrm>
              <a:off x="1371601" y="2971800"/>
              <a:ext cx="5486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/>
                <a:t>এদেন বাগানে আদম ও হবা কেমন ছিল?</a:t>
              </a:r>
              <a:endParaRPr lang="en-US" sz="3600" b="1" dirty="0"/>
            </a:p>
          </p:txBody>
        </p:sp>
        <p:sp>
          <p:nvSpPr>
            <p:cNvPr id="10" name="Vertical Scroll 9"/>
            <p:cNvSpPr/>
            <p:nvPr/>
          </p:nvSpPr>
          <p:spPr>
            <a:xfrm>
              <a:off x="609600" y="2209800"/>
              <a:ext cx="7010400" cy="2209800"/>
            </a:xfrm>
            <a:prstGeom prst="verticalScroll">
              <a:avLst>
                <a:gd name="adj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-17206"/>
            <a:ext cx="9109471" cy="687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206" cy="69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" y="0"/>
            <a:ext cx="9096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vector-blue-gree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8" y="2057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/>
              <a:t>আদম ও হবা কীভাবে প্রলোভিত হয়েছিল তা সহভাগিতা করে  লিখ? 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741114" cy="2924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24900"/>
                <a:gd name="adj2" fmla="val 1852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924269"/>
            <a:ext cx="8229600" cy="3933731"/>
            <a:chOff x="0" y="2924269"/>
            <a:chExt cx="8229600" cy="3933731"/>
          </a:xfrm>
        </p:grpSpPr>
        <p:sp>
          <p:nvSpPr>
            <p:cNvPr id="3" name="Rectangle 2"/>
            <p:cNvSpPr/>
            <p:nvPr/>
          </p:nvSpPr>
          <p:spPr>
            <a:xfrm>
              <a:off x="325582" y="3521528"/>
              <a:ext cx="6345382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ctr"/>
              <a:r>
                <a:rPr lang="bn-BD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 algn="ctr"/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 algn="ctr"/>
              <a:r>
                <a:rPr lang="en-US" sz="3600" b="1" dirty="0" err="1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 algn="ctr"/>
              <a:r>
                <a:rPr lang="en-US" sz="28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rgbClr val="92D050"/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rgbClr val="92D050"/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13" name="Cloud 12"/>
            <p:cNvSpPr/>
            <p:nvPr/>
          </p:nvSpPr>
          <p:spPr>
            <a:xfrm>
              <a:off x="0" y="2924269"/>
              <a:ext cx="8229600" cy="393373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9151310" cy="68580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133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/>
              <a:t>আদম ও হবা ইশ্বরের কথা --------করেছেন; তারা ইশ্বরের অমুল্যদান ------ অপব্যবহার করলেন; শয়তানের কথা শুনে তারা ইশ্বরের ------- হলেন; এভাবে আদি পিতা মাতার -------- হলো; পাপের কারণে মানুষের জীবনে ------------ প্রবেশ করল; ইশ্বর তাদের ------------ দিয়ে পাঠিয়ে দিলেন।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24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050" y="2345560"/>
            <a:ext cx="7581900" cy="2514600"/>
            <a:chOff x="1028700" y="2448698"/>
            <a:chExt cx="7086600" cy="2514600"/>
          </a:xfrm>
        </p:grpSpPr>
        <p:sp>
          <p:nvSpPr>
            <p:cNvPr id="9" name="Rectangle 8"/>
            <p:cNvSpPr/>
            <p:nvPr/>
          </p:nvSpPr>
          <p:spPr>
            <a:xfrm>
              <a:off x="1409700" y="3105834"/>
              <a:ext cx="63246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/>
                <a:t>তুমি গত এক সপ্তাহে কী কী কারণে বড়দের অবাধ্য হয়েছ? </a:t>
              </a:r>
              <a:endParaRPr lang="en-US" sz="3600" b="1" dirty="0"/>
            </a:p>
          </p:txBody>
        </p:sp>
        <p:sp>
          <p:nvSpPr>
            <p:cNvPr id="10" name="Bevel 9"/>
            <p:cNvSpPr/>
            <p:nvPr/>
          </p:nvSpPr>
          <p:spPr>
            <a:xfrm>
              <a:off x="1028700" y="2448698"/>
              <a:ext cx="7086600" cy="2514600"/>
            </a:xfrm>
            <a:prstGeom prst="bevel">
              <a:avLst>
                <a:gd name="adj" fmla="val 2296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9147655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12" name="TextBox 11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Ribbon 12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60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ইশ্বরের শ্রেষ্ঠ সৃষ্টি কোনটি?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19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জীব জন্তু 	  		খ। পশু পাখি</a:t>
            </a:r>
          </a:p>
          <a:p>
            <a:pPr algn="just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মানুষ 		    		ঘ। আকাশ বাতাস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35052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সৃষ্টিকে কুলসিত করেছে-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পাপের কারনে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অবাধ্য হয়ে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সহিংসতার কারনে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4910792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2" y="7620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03406"/>
            <a:ext cx="731520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জীবনে কি কি প্রলোভন আসে? তা জয় করার উপায় কি কি তা লিখ।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6" cy="68580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6" name="Explosion 2 15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class6_kristh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5484" y="1295400"/>
            <a:ext cx="2504661" cy="2895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599" y="3211562"/>
            <a:ext cx="838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ষষ্ঠঃ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পঞ্চমঃ ইশ্বরের আহ্বানে ইসাইয়ার সাড়াদান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" y="0"/>
            <a:ext cx="9136944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8600" y="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"/>
            <a:ext cx="9317000" cy="68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" y="44245"/>
            <a:ext cx="9172142" cy="6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915131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533400"/>
            <a:ext cx="8077200" cy="1752600"/>
            <a:chOff x="609600" y="533400"/>
            <a:chExt cx="8077200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762000"/>
              <a:ext cx="807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7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1295400" y="533400"/>
              <a:ext cx="6553200" cy="1752600"/>
            </a:xfrm>
            <a:prstGeom prst="cloudCallout">
              <a:avLst>
                <a:gd name="adj1" fmla="val -20410"/>
                <a:gd name="adj2" fmla="val 1368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4038600"/>
            <a:ext cx="8534400" cy="1828800"/>
            <a:chOff x="152400" y="4038600"/>
            <a:chExt cx="8534400" cy="1828800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4571999"/>
              <a:ext cx="853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/>
                <a:t>মানুষের  </a:t>
              </a:r>
              <a:r>
                <a:rPr lang="bn-BD" sz="4800" dirty="0" smtClean="0"/>
                <a:t>পতন। </a:t>
              </a:r>
              <a:r>
                <a:rPr lang="bn-BD" sz="4800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1752600" y="4038600"/>
              <a:ext cx="5410200" cy="1828800"/>
            </a:xfrm>
            <a:prstGeom prst="bevel">
              <a:avLst>
                <a:gd name="adj" fmla="val 268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842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3" name="Cloud Callout 12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6" name="Down Arrow Callout 15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5548" y="2107096"/>
              <a:ext cx="4989443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0077" y="268175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১। শয়তানের প্রলোভনে কীভাবে মানুষের পতন ঘটেছিল তা ব্যাখ্যা করতে পারবে।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28055" y="4114800"/>
            <a:ext cx="8799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/>
              <a:t>২</a:t>
            </a:r>
            <a:r>
              <a:rPr lang="hi-IN" sz="3200" dirty="0" smtClean="0"/>
              <a:t>। </a:t>
            </a:r>
            <a:r>
              <a:rPr lang="bn-BD" sz="3200" dirty="0"/>
              <a:t>শয়তান কীভাবে আদম ও হবা কে প্রলোভন দেখিয়েছিল তা   বর্ননা করতে পারবে।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228055" y="5486400"/>
            <a:ext cx="8872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৩। মানুষের পাপের পরিনাম কি হয়েছিল তা   বর্ননা  করতে পারবে।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0"/>
            <a:ext cx="914645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38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ছবিতে </a:t>
            </a:r>
            <a:r>
              <a:rPr lang="bn-BD" sz="3200" b="1" dirty="0">
                <a:solidFill>
                  <a:srgbClr val="0070C0"/>
                </a:solidFill>
              </a:rPr>
              <a:t>এ মানুষ দুজন কারা?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19" y="1143000"/>
            <a:ext cx="911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সাপটি </a:t>
            </a:r>
            <a:r>
              <a:rPr lang="bn-BD" sz="3200" b="1" dirty="0">
                <a:solidFill>
                  <a:srgbClr val="0070C0"/>
                </a:solidFill>
              </a:rPr>
              <a:t>কি করছে</a:t>
            </a:r>
            <a:r>
              <a:rPr lang="bn-BD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19" y="1905000"/>
            <a:ext cx="911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ঐ </a:t>
            </a:r>
            <a:r>
              <a:rPr lang="bn-BD" sz="3200" b="1" dirty="0">
                <a:solidFill>
                  <a:srgbClr val="0070C0"/>
                </a:solidFill>
              </a:rPr>
              <a:t>মানুষ দুজন কি করছে</a:t>
            </a:r>
            <a:r>
              <a:rPr lang="bn-BD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73225"/>
            <a:ext cx="8047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ফল </a:t>
            </a:r>
            <a:r>
              <a:rPr lang="bn-BD" sz="3200" b="1" dirty="0">
                <a:solidFill>
                  <a:srgbClr val="0070C0"/>
                </a:solidFill>
              </a:rPr>
              <a:t>খাওয়ার পর মানুষ দুজনের কী হলো? 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5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3|4.7|6.9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|4.1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256</Words>
  <Application>Microsoft Office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169</cp:revision>
  <dcterms:created xsi:type="dcterms:W3CDTF">2006-08-16T00:00:00Z</dcterms:created>
  <dcterms:modified xsi:type="dcterms:W3CDTF">2021-03-12T15:01:50Z</dcterms:modified>
</cp:coreProperties>
</file>