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5" r:id="rId7"/>
    <p:sldId id="271" r:id="rId8"/>
    <p:sldId id="267" r:id="rId9"/>
    <p:sldId id="281" r:id="rId10"/>
    <p:sldId id="269" r:id="rId11"/>
    <p:sldId id="270" r:id="rId12"/>
    <p:sldId id="272" r:id="rId13"/>
    <p:sldId id="280" r:id="rId14"/>
    <p:sldId id="273" r:id="rId15"/>
    <p:sldId id="274" r:id="rId16"/>
    <p:sldId id="279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2BA6-CD0F-4506-805D-FB999EA81C5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27CE-1ED1-4CE6-BBEB-F3BA73133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827CE-1ED1-4CE6-BBEB-F3BA73133A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827CE-1ED1-4CE6-BBEB-F3BA73133A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9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827CE-1ED1-4CE6-BBEB-F3BA73133A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9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6CFC-177A-4AA1-AA39-28BDB48FB683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0247-2455-40F7-83FC-CA4CA272A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6812CF-7481-4EA3-B5F5-875EE84E3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72" y="0"/>
            <a:ext cx="12747214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1138" y="4020457"/>
            <a:ext cx="4668504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9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652462"/>
            <a:ext cx="1828804" cy="1725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39" y="652462"/>
            <a:ext cx="1828804" cy="1725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652462"/>
            <a:ext cx="1828804" cy="17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3" y="594739"/>
            <a:ext cx="1828804" cy="172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9" y="623601"/>
            <a:ext cx="1828804" cy="1725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96" y="651137"/>
            <a:ext cx="1828804" cy="1725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652462"/>
            <a:ext cx="1828804" cy="1725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228" y="2456718"/>
            <a:ext cx="360045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দিপুর কয়টি ফুল?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891" y="2374984"/>
            <a:ext cx="471487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ইমার কয়টি ফুল?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826" y="5629275"/>
            <a:ext cx="992731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মোট কয়টি ফুল হলো গণনা করি।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6019CC-2038-4060-8E85-743C4D8E4509}"/>
              </a:ext>
            </a:extLst>
          </p:cNvPr>
          <p:cNvSpPr/>
          <p:nvPr/>
        </p:nvSpPr>
        <p:spPr>
          <a:xfrm>
            <a:off x="1204686" y="3109815"/>
            <a:ext cx="1605191" cy="957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DC5195-BF37-4193-98CB-1217FD2B8E69}"/>
              </a:ext>
            </a:extLst>
          </p:cNvPr>
          <p:cNvSpPr/>
          <p:nvPr/>
        </p:nvSpPr>
        <p:spPr>
          <a:xfrm>
            <a:off x="4638681" y="3117636"/>
            <a:ext cx="1605191" cy="957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526B25-A5E7-4385-BE20-7084128EC3CB}"/>
              </a:ext>
            </a:extLst>
          </p:cNvPr>
          <p:cNvSpPr/>
          <p:nvPr/>
        </p:nvSpPr>
        <p:spPr>
          <a:xfrm>
            <a:off x="8462734" y="3109814"/>
            <a:ext cx="1605191" cy="957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09070-FE6D-43F4-8D90-EBFD8030D1C3}"/>
              </a:ext>
            </a:extLst>
          </p:cNvPr>
          <p:cNvSpPr txBox="1"/>
          <p:nvPr/>
        </p:nvSpPr>
        <p:spPr>
          <a:xfrm>
            <a:off x="847723" y="925939"/>
            <a:ext cx="9767660" cy="957943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মোট ৭টি ফুল হলো।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2507 L -0.00781 0.5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0.21713 L -0.01719 0.5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24167 L -0.01484 0.49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1289 0.5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1375 0.483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-0.00208 L -0.1375 0.47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9831 0.47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485" y="2275180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9751" y="3304834"/>
            <a:ext cx="825817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টি ও ৪টি একসাথে রাখলে ৭টি হয়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DDD32-7A81-459A-81BA-3C55B4EB7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4" y="535330"/>
            <a:ext cx="1828804" cy="1725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F09FE-3C68-492C-853A-55C4B3061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29" y="435526"/>
            <a:ext cx="1828804" cy="17251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1239A5-98CA-4A48-9FDF-B808E6834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89" y="530419"/>
            <a:ext cx="1828804" cy="1616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DCE345-79CE-4115-99D8-0E1BD62B2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06" y="371209"/>
            <a:ext cx="1828804" cy="1725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F9480C-963C-405C-8C58-C86E6370F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82" y="371209"/>
            <a:ext cx="1828804" cy="1725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90ABB4-03FF-491B-B6EE-B393DA311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93" y="371208"/>
            <a:ext cx="1732725" cy="17251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B967C-702B-4601-AA77-C54BCC46F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10" y="422237"/>
            <a:ext cx="1828804" cy="16021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ABB38D-5DEE-41DF-8BFE-8E909FCD62DF}"/>
              </a:ext>
            </a:extLst>
          </p:cNvPr>
          <p:cNvSpPr/>
          <p:nvPr/>
        </p:nvSpPr>
        <p:spPr>
          <a:xfrm>
            <a:off x="2095255" y="2275180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3DE4CB-FFF4-453D-AEDC-AD8F465FED3A}"/>
              </a:ext>
            </a:extLst>
          </p:cNvPr>
          <p:cNvSpPr/>
          <p:nvPr/>
        </p:nvSpPr>
        <p:spPr>
          <a:xfrm>
            <a:off x="3684904" y="2275180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C29198-97DE-471C-ACB5-3D4E64EBDD6F}"/>
              </a:ext>
            </a:extLst>
          </p:cNvPr>
          <p:cNvSpPr/>
          <p:nvPr/>
        </p:nvSpPr>
        <p:spPr>
          <a:xfrm>
            <a:off x="743969" y="5833182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78DABE-F48F-4D83-A889-C1C9CD45A1FB}"/>
              </a:ext>
            </a:extLst>
          </p:cNvPr>
          <p:cNvSpPr/>
          <p:nvPr/>
        </p:nvSpPr>
        <p:spPr>
          <a:xfrm>
            <a:off x="6724357" y="2275180"/>
            <a:ext cx="640834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20A717-40EF-492F-974C-2518C0E0CDE5}"/>
              </a:ext>
            </a:extLst>
          </p:cNvPr>
          <p:cNvSpPr/>
          <p:nvPr/>
        </p:nvSpPr>
        <p:spPr>
          <a:xfrm>
            <a:off x="7990450" y="2275180"/>
            <a:ext cx="640834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D9DB59-6D87-486E-A2C7-AC46E6644D2F}"/>
              </a:ext>
            </a:extLst>
          </p:cNvPr>
          <p:cNvSpPr/>
          <p:nvPr/>
        </p:nvSpPr>
        <p:spPr>
          <a:xfrm>
            <a:off x="9467558" y="2275180"/>
            <a:ext cx="640834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D53A17-03A8-4011-9434-E0E1B720A145}"/>
              </a:ext>
            </a:extLst>
          </p:cNvPr>
          <p:cNvSpPr/>
          <p:nvPr/>
        </p:nvSpPr>
        <p:spPr>
          <a:xfrm>
            <a:off x="10691448" y="2275179"/>
            <a:ext cx="640834" cy="743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0ACFAC-153E-4FA9-B57F-1CF1DC5832DF}"/>
              </a:ext>
            </a:extLst>
          </p:cNvPr>
          <p:cNvSpPr/>
          <p:nvPr/>
        </p:nvSpPr>
        <p:spPr>
          <a:xfrm>
            <a:off x="2095255" y="5833182"/>
            <a:ext cx="614362" cy="568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9218B5-982F-4FC2-A7B4-910CC38CA44E}"/>
              </a:ext>
            </a:extLst>
          </p:cNvPr>
          <p:cNvSpPr/>
          <p:nvPr/>
        </p:nvSpPr>
        <p:spPr>
          <a:xfrm>
            <a:off x="3673022" y="5833182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C21680-D7F8-4F7F-8628-257114662735}"/>
              </a:ext>
            </a:extLst>
          </p:cNvPr>
          <p:cNvSpPr/>
          <p:nvPr/>
        </p:nvSpPr>
        <p:spPr>
          <a:xfrm>
            <a:off x="5198058" y="5833182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1B0F9B-96AF-4B7B-9F56-D35565A82171}"/>
              </a:ext>
            </a:extLst>
          </p:cNvPr>
          <p:cNvSpPr/>
          <p:nvPr/>
        </p:nvSpPr>
        <p:spPr>
          <a:xfrm>
            <a:off x="6656627" y="5833182"/>
            <a:ext cx="614362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31BF63-EDFB-4B0A-AD78-7DA38D9B4F6B}"/>
              </a:ext>
            </a:extLst>
          </p:cNvPr>
          <p:cNvSpPr/>
          <p:nvPr/>
        </p:nvSpPr>
        <p:spPr>
          <a:xfrm>
            <a:off x="7848650" y="5805865"/>
            <a:ext cx="614362" cy="568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BFDF2C-9836-48EA-9DB2-89402BF4A081}"/>
              </a:ext>
            </a:extLst>
          </p:cNvPr>
          <p:cNvSpPr/>
          <p:nvPr/>
        </p:nvSpPr>
        <p:spPr>
          <a:xfrm>
            <a:off x="9364872" y="5805046"/>
            <a:ext cx="614362" cy="568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DC7F96-6241-4BE0-88C4-D6D3197F12C6}"/>
              </a:ext>
            </a:extLst>
          </p:cNvPr>
          <p:cNvSpPr/>
          <p:nvPr/>
        </p:nvSpPr>
        <p:spPr>
          <a:xfrm>
            <a:off x="5274553" y="2255592"/>
            <a:ext cx="614362" cy="6236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0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507 L -0.00782 0.5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0.21875 L -0.00299 0.5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25069 L -0.00169 0.5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20533 L -0.10937 0.5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21852 L -0.11028 0.556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2513 0.53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11367 0.5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885825"/>
            <a:ext cx="837247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গাণিতিক ভাবে লিখিঃ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137" y="2767280"/>
            <a:ext cx="3057525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৩+৪=৭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3809" y="4664123"/>
            <a:ext cx="46863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তিন যোগ চার সমান সাত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7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9975" y="196948"/>
            <a:ext cx="333404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বোর্ডের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2960E-231B-43A7-908B-72A02D6B005F}"/>
              </a:ext>
            </a:extLst>
          </p:cNvPr>
          <p:cNvSpPr txBox="1"/>
          <p:nvPr/>
        </p:nvSpPr>
        <p:spPr>
          <a:xfrm>
            <a:off x="1322363" y="1265860"/>
            <a:ext cx="997399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বোর্ড একাজন করে ডেকে সমস্যাগুলো সমাধান করতে দিবো এবং নিজে সহযোগিতা করবো।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45C1F-EE44-48F3-A454-8D92CEB67033}"/>
              </a:ext>
            </a:extLst>
          </p:cNvPr>
          <p:cNvSpPr txBox="1"/>
          <p:nvPr/>
        </p:nvSpPr>
        <p:spPr>
          <a:xfrm>
            <a:off x="2627141" y="2981102"/>
            <a:ext cx="6487551" cy="34163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</a:rPr>
              <a:t>১। ৫+২=</a:t>
            </a:r>
            <a:endParaRPr lang="bn-IN" sz="5400" baseline="0" dirty="0">
              <a:solidFill>
                <a:schemeClr val="tx1"/>
              </a:solidFill>
            </a:endParaRPr>
          </a:p>
          <a:p>
            <a:r>
              <a:rPr lang="bn-IN" sz="5400" baseline="0" dirty="0">
                <a:solidFill>
                  <a:schemeClr val="tx1"/>
                </a:solidFill>
              </a:rPr>
              <a:t>২। ২+৩=</a:t>
            </a:r>
            <a:endParaRPr lang="bn-BD" sz="5400" baseline="0" dirty="0">
              <a:solidFill>
                <a:schemeClr val="tx1"/>
              </a:solidFill>
            </a:endParaRPr>
          </a:p>
          <a:p>
            <a:r>
              <a:rPr lang="bn-IN" sz="5400" baseline="0" dirty="0">
                <a:solidFill>
                  <a:schemeClr val="tx1"/>
                </a:solidFill>
              </a:rPr>
              <a:t>৩।৩+৩=</a:t>
            </a:r>
          </a:p>
          <a:p>
            <a:r>
              <a:rPr lang="bn-IN" sz="5400" baseline="0" dirty="0">
                <a:solidFill>
                  <a:schemeClr val="tx1"/>
                </a:solidFill>
              </a:rPr>
              <a:t>৪। ৪+</a:t>
            </a:r>
            <a:r>
              <a:rPr lang="bn-BD" sz="5400" baseline="0" dirty="0">
                <a:solidFill>
                  <a:schemeClr val="tx1"/>
                </a:solidFill>
              </a:rPr>
              <a:t>৪</a:t>
            </a:r>
            <a:r>
              <a:rPr lang="bn-IN" sz="5400" baseline="0" dirty="0">
                <a:solidFill>
                  <a:schemeClr val="tx1"/>
                </a:solidFill>
              </a:rPr>
              <a:t>=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B3630-BC52-4250-B938-05670CA3C99B}"/>
              </a:ext>
            </a:extLst>
          </p:cNvPr>
          <p:cNvSpPr/>
          <p:nvPr/>
        </p:nvSpPr>
        <p:spPr>
          <a:xfrm>
            <a:off x="6309360" y="3105168"/>
            <a:ext cx="1570892" cy="647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92017-0FBD-4DD1-9B0B-B8355EF11465}"/>
              </a:ext>
            </a:extLst>
          </p:cNvPr>
          <p:cNvSpPr/>
          <p:nvPr/>
        </p:nvSpPr>
        <p:spPr>
          <a:xfrm>
            <a:off x="6309360" y="3945156"/>
            <a:ext cx="1570892" cy="647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50091-9EF5-4EB5-81B8-170B345D7355}"/>
              </a:ext>
            </a:extLst>
          </p:cNvPr>
          <p:cNvSpPr/>
          <p:nvPr/>
        </p:nvSpPr>
        <p:spPr>
          <a:xfrm>
            <a:off x="6309360" y="4785144"/>
            <a:ext cx="1570892" cy="647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38CC5-AAB4-489A-93FA-FAEE4FEB7CF2}"/>
              </a:ext>
            </a:extLst>
          </p:cNvPr>
          <p:cNvSpPr/>
          <p:nvPr/>
        </p:nvSpPr>
        <p:spPr>
          <a:xfrm>
            <a:off x="6309360" y="5563772"/>
            <a:ext cx="1570892" cy="647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0025"/>
            <a:ext cx="10644187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স্থাপনঃ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6212" y="3114675"/>
            <a:ext cx="368617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২৬-২৭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3" y="1042988"/>
            <a:ext cx="74866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285" y="3111638"/>
            <a:ext cx="5314950" cy="1754326"/>
          </a:xfrm>
          <a:prstGeom prst="rect">
            <a:avLst/>
          </a:prstGeom>
          <a:solidFill>
            <a:srgbClr val="00B0F0">
              <a:alpha val="2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 –দল- যোগ কর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71563" y="4057650"/>
            <a:ext cx="371475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71625" y="4057650"/>
            <a:ext cx="371475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56222" y="4043362"/>
            <a:ext cx="371475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11115" y="4014787"/>
            <a:ext cx="371475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98094" y="3988801"/>
            <a:ext cx="371475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14466" y="3048795"/>
            <a:ext cx="5769018" cy="1754326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খ-দল-যোগ কর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58038" y="3786188"/>
            <a:ext cx="313134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35193" y="3781632"/>
            <a:ext cx="313134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34892" y="3813853"/>
            <a:ext cx="313134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55635" y="3767186"/>
            <a:ext cx="313134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34110" y="3786961"/>
            <a:ext cx="313134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12585" y="3786188"/>
            <a:ext cx="313134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65855" y="3703707"/>
            <a:ext cx="127465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8068" y="3703707"/>
            <a:ext cx="116504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D16CF6C4-3761-449C-AF70-4F0102FF62E2}"/>
              </a:ext>
            </a:extLst>
          </p:cNvPr>
          <p:cNvSpPr/>
          <p:nvPr/>
        </p:nvSpPr>
        <p:spPr>
          <a:xfrm>
            <a:off x="2602506" y="3988800"/>
            <a:ext cx="586979" cy="46682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D5DF5005-B5E1-4B7E-AB33-1630A07D33C0}"/>
              </a:ext>
            </a:extLst>
          </p:cNvPr>
          <p:cNvSpPr/>
          <p:nvPr/>
        </p:nvSpPr>
        <p:spPr>
          <a:xfrm>
            <a:off x="8719918" y="3755386"/>
            <a:ext cx="586979" cy="46682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48970" y="1871262"/>
            <a:ext cx="4385604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৫+২=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8970" y="3753504"/>
            <a:ext cx="43856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২+৩=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038" y="5385284"/>
            <a:ext cx="437153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৩+৩=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181" y="2060169"/>
            <a:ext cx="46038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14" y="3874502"/>
            <a:ext cx="49564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645" y="5385284"/>
            <a:ext cx="55656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2446" y="408263"/>
            <a:ext cx="461636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CC403C-F169-4574-A9E4-12B58BE34F06}"/>
              </a:ext>
            </a:extLst>
          </p:cNvPr>
          <p:cNvSpPr/>
          <p:nvPr/>
        </p:nvSpPr>
        <p:spPr>
          <a:xfrm>
            <a:off x="4290646" y="2236763"/>
            <a:ext cx="1167619" cy="8581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4150A2-2B2D-4CFC-ABF0-0B55AF97F12D}"/>
              </a:ext>
            </a:extLst>
          </p:cNvPr>
          <p:cNvSpPr/>
          <p:nvPr/>
        </p:nvSpPr>
        <p:spPr>
          <a:xfrm>
            <a:off x="4149969" y="4023360"/>
            <a:ext cx="1167619" cy="8581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E8C2D8-E720-41C9-AD00-C0DF80676F67}"/>
              </a:ext>
            </a:extLst>
          </p:cNvPr>
          <p:cNvSpPr/>
          <p:nvPr/>
        </p:nvSpPr>
        <p:spPr>
          <a:xfrm>
            <a:off x="4079630" y="5514536"/>
            <a:ext cx="1167619" cy="8581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58"/>
            <a:ext cx="1609725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4" y="423859"/>
            <a:ext cx="1609725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74" y="423861"/>
            <a:ext cx="160972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1" y="423861"/>
            <a:ext cx="1609725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6" y="300036"/>
            <a:ext cx="1609725" cy="1609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8787" y="643233"/>
            <a:ext cx="68342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402"/>
            <a:ext cx="1856430" cy="1495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5" y="4457402"/>
            <a:ext cx="1856430" cy="1495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58" y="4581226"/>
            <a:ext cx="1856430" cy="1495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16" y="4581226"/>
            <a:ext cx="1856430" cy="1495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14" y="4457402"/>
            <a:ext cx="1856430" cy="1495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3" y="4457402"/>
            <a:ext cx="1856430" cy="1495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1567" y="4941914"/>
            <a:ext cx="68342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43204" y="4941914"/>
            <a:ext cx="776757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" y="2461847"/>
            <a:ext cx="1299920" cy="1260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5" y="2435755"/>
            <a:ext cx="1299920" cy="12600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15" y="2408328"/>
            <a:ext cx="1299920" cy="12600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83" y="2420815"/>
            <a:ext cx="1299920" cy="12600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3" y="2456857"/>
            <a:ext cx="1299920" cy="12600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17237" y="2625197"/>
            <a:ext cx="98511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75520" y="767055"/>
            <a:ext cx="64722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75520" y="2813538"/>
            <a:ext cx="64722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679AB2-6BCE-4ECB-8CF9-A1CBA5005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3" y="423855"/>
            <a:ext cx="1609725" cy="1609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C8A864-AE51-43D1-8C41-7B6340C44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87" y="423856"/>
            <a:ext cx="1609725" cy="16097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672258-0223-49CE-A309-FF5337117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77" y="423858"/>
            <a:ext cx="1609725" cy="16097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9AFBFC-DDF7-4D51-B6EC-5B32ED601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14" y="423858"/>
            <a:ext cx="1609725" cy="16097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442495-901A-493E-A898-E83ECDBC1564}"/>
              </a:ext>
            </a:extLst>
          </p:cNvPr>
          <p:cNvSpPr txBox="1"/>
          <p:nvPr/>
        </p:nvSpPr>
        <p:spPr>
          <a:xfrm>
            <a:off x="5704990" y="643230"/>
            <a:ext cx="68342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24CA-F316-4904-985C-6DB2BB750340}"/>
              </a:ext>
            </a:extLst>
          </p:cNvPr>
          <p:cNvSpPr txBox="1"/>
          <p:nvPr/>
        </p:nvSpPr>
        <p:spPr>
          <a:xfrm>
            <a:off x="10871201" y="721372"/>
            <a:ext cx="10040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3103B3-07DB-40F2-8149-30F2019C9CDC}"/>
              </a:ext>
            </a:extLst>
          </p:cNvPr>
          <p:cNvSpPr txBox="1"/>
          <p:nvPr/>
        </p:nvSpPr>
        <p:spPr>
          <a:xfrm>
            <a:off x="10871201" y="2772435"/>
            <a:ext cx="10040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C08D50-46D0-401E-ABC3-FA0D419FAE7B}"/>
              </a:ext>
            </a:extLst>
          </p:cNvPr>
          <p:cNvSpPr txBox="1"/>
          <p:nvPr/>
        </p:nvSpPr>
        <p:spPr>
          <a:xfrm>
            <a:off x="11306629" y="4862492"/>
            <a:ext cx="7832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5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24" grpId="0" animBg="1"/>
      <p:bldP spid="29" grpId="0" animBg="1"/>
      <p:bldP spid="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303" y="239481"/>
            <a:ext cx="505539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পৃঠাঃ২৭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591" y="4850270"/>
            <a:ext cx="566928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9DA35-9218-470D-A164-5D43CAC9B2D2}"/>
              </a:ext>
            </a:extLst>
          </p:cNvPr>
          <p:cNvSpPr txBox="1"/>
          <p:nvPr/>
        </p:nvSpPr>
        <p:spPr>
          <a:xfrm flipH="1">
            <a:off x="858128" y="2486814"/>
            <a:ext cx="4385604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ক) ৩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F54B2-AD1F-4601-A1B2-33517DD9B352}"/>
              </a:ext>
            </a:extLst>
          </p:cNvPr>
          <p:cNvSpPr txBox="1"/>
          <p:nvPr/>
        </p:nvSpPr>
        <p:spPr>
          <a:xfrm>
            <a:off x="5903741" y="2609925"/>
            <a:ext cx="43856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খ) ৩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116F9-F8B3-414F-8B82-7FB81FEDC7F0}"/>
              </a:ext>
            </a:extLst>
          </p:cNvPr>
          <p:cNvSpPr txBox="1"/>
          <p:nvPr/>
        </p:nvSpPr>
        <p:spPr>
          <a:xfrm>
            <a:off x="858128" y="4824032"/>
            <a:ext cx="437153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গ) ১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257176"/>
            <a:ext cx="113649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511" y="423952"/>
            <a:ext cx="6286501" cy="1890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2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946" y="1813302"/>
            <a:ext cx="8572500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আবদুল হামিদ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সেনগ্রাম পাড়া সরকারি প্রাথমিক বিদ্যালয়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পাংশা,রাজবাড়ী।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5444" y="1432997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8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393" y="1098530"/>
            <a:ext cx="64293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394" y="2244676"/>
            <a:ext cx="7415212" cy="424731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যোগের ধারণা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643" y="1905506"/>
            <a:ext cx="8372476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৯.১.১ উপকর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একত্র করে উপকর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গুচ্ছগুলোর সংখা বলতে ও লিখতে পারবে।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531" y="336305"/>
            <a:ext cx="978693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যাচাইয়ের মাধ্যমে আবেগ সৃষ্টিঃ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D10B8-1272-4193-B428-DFC386B3B331}"/>
              </a:ext>
            </a:extLst>
          </p:cNvPr>
          <p:cNvSpPr txBox="1"/>
          <p:nvPr/>
        </p:nvSpPr>
        <p:spPr>
          <a:xfrm>
            <a:off x="1442596" y="1623498"/>
            <a:ext cx="9015413" cy="4585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ডান হাতে কয়টি কলম বলতো?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*বাম হাতে কয়টি কলম?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*সব গুলো এক হাতে নিলে কয়টি হয় 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*আমরা কি করলাম?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*একে কি বলে জানো?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406" y="636344"/>
            <a:ext cx="7058025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6BD45-00D5-49B0-B267-0AC2BEE38424}"/>
              </a:ext>
            </a:extLst>
          </p:cNvPr>
          <p:cNvSpPr txBox="1"/>
          <p:nvPr/>
        </p:nvSpPr>
        <p:spPr>
          <a:xfrm>
            <a:off x="2839915" y="2958428"/>
            <a:ext cx="6257925" cy="315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E6023-6EE5-4BAA-AD88-EEFB31266F55}"/>
              </a:ext>
            </a:extLst>
          </p:cNvPr>
          <p:cNvSpPr txBox="1"/>
          <p:nvPr/>
        </p:nvSpPr>
        <p:spPr>
          <a:xfrm>
            <a:off x="1111348" y="2498392"/>
            <a:ext cx="10607040" cy="2585323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একাধিক সংখ্যা বা বস্তুর পরিমান একসাথে প্রকাশ করতে যে প্রতীক ব্যবহার করা হয়,তাকে গণিতের ভাষায় যোগ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534" y="1153158"/>
            <a:ext cx="132236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041" y="4245366"/>
            <a:ext cx="16859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7927" y="1091300"/>
            <a:ext cx="1322364" cy="144715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1995" y="4371975"/>
            <a:ext cx="164306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8C1C9-4CBB-49ED-88CD-D5AB0A3BA70C}"/>
              </a:ext>
            </a:extLst>
          </p:cNvPr>
          <p:cNvSpPr txBox="1"/>
          <p:nvPr/>
        </p:nvSpPr>
        <p:spPr>
          <a:xfrm>
            <a:off x="988534" y="1417320"/>
            <a:ext cx="10607040" cy="3416320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একাধিক সংখ্যা বা বস্তুর পরিমান সমান অথবা সমস্যা সমাধানের ফলাফল প্রকাশ করতে যে প্রতীক ব্যবহার করা হয়,তাকে গণিতের ভাষায় সমান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263" y="485774"/>
            <a:ext cx="10544175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টি মারবেল ডান হাতে ও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টি বাম হাতে নিয়ে দেখাবো।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একত্র করে উপকর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গুচ্ছ গুলোর সংখ্যা বলতে বলবো?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63DB83E6-B68A-4924-9CB0-AADDB9037C78}"/>
              </a:ext>
            </a:extLst>
          </p:cNvPr>
          <p:cNvSpPr/>
          <p:nvPr/>
        </p:nvSpPr>
        <p:spPr>
          <a:xfrm>
            <a:off x="1463040" y="4304714"/>
            <a:ext cx="815926" cy="73152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DFE1EF22-228A-482C-8D77-6C8ACF06FDE0}"/>
              </a:ext>
            </a:extLst>
          </p:cNvPr>
          <p:cNvSpPr/>
          <p:nvPr/>
        </p:nvSpPr>
        <p:spPr>
          <a:xfrm>
            <a:off x="2504049" y="4304714"/>
            <a:ext cx="815926" cy="73152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2CA184BC-2458-466A-96B2-96ADA91B8491}"/>
              </a:ext>
            </a:extLst>
          </p:cNvPr>
          <p:cNvSpPr/>
          <p:nvPr/>
        </p:nvSpPr>
        <p:spPr>
          <a:xfrm>
            <a:off x="3441896" y="4375053"/>
            <a:ext cx="815926" cy="73152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2777A44E-0181-4DBC-BF92-3EB7BAAC04DC}"/>
              </a:ext>
            </a:extLst>
          </p:cNvPr>
          <p:cNvSpPr/>
          <p:nvPr/>
        </p:nvSpPr>
        <p:spPr>
          <a:xfrm>
            <a:off x="4382086" y="4346918"/>
            <a:ext cx="815926" cy="73152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7B489587-4B61-4991-92D7-D04D589C77A0}"/>
              </a:ext>
            </a:extLst>
          </p:cNvPr>
          <p:cNvSpPr/>
          <p:nvPr/>
        </p:nvSpPr>
        <p:spPr>
          <a:xfrm>
            <a:off x="5357447" y="4375053"/>
            <a:ext cx="815926" cy="73152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0383424F-688C-41CB-BB8C-64077C765535}"/>
              </a:ext>
            </a:extLst>
          </p:cNvPr>
          <p:cNvSpPr/>
          <p:nvPr/>
        </p:nvSpPr>
        <p:spPr>
          <a:xfrm>
            <a:off x="8210843" y="4375053"/>
            <a:ext cx="815926" cy="731520"/>
          </a:xfrm>
          <a:prstGeom prst="noSmoking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A5C02203-2489-4F59-964C-213294F32541}"/>
              </a:ext>
            </a:extLst>
          </p:cNvPr>
          <p:cNvSpPr/>
          <p:nvPr/>
        </p:nvSpPr>
        <p:spPr>
          <a:xfrm>
            <a:off x="9256542" y="4346918"/>
            <a:ext cx="815926" cy="731520"/>
          </a:xfrm>
          <a:prstGeom prst="noSmoking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8C8EFE6B-203B-46EB-93C7-CDF0648B8BD5}"/>
              </a:ext>
            </a:extLst>
          </p:cNvPr>
          <p:cNvSpPr/>
          <p:nvPr/>
        </p:nvSpPr>
        <p:spPr>
          <a:xfrm>
            <a:off x="10320997" y="4375053"/>
            <a:ext cx="815926" cy="731520"/>
          </a:xfrm>
          <a:prstGeom prst="noSmoking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3F584-CBA3-4004-90BF-F84BC691D66F}"/>
              </a:ext>
            </a:extLst>
          </p:cNvPr>
          <p:cNvSpPr/>
          <p:nvPr/>
        </p:nvSpPr>
        <p:spPr>
          <a:xfrm>
            <a:off x="2954215" y="5556738"/>
            <a:ext cx="1561514" cy="1012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7267B4-8A5B-40A3-B50F-6A26DBE5FEEF}"/>
              </a:ext>
            </a:extLst>
          </p:cNvPr>
          <p:cNvSpPr/>
          <p:nvPr/>
        </p:nvSpPr>
        <p:spPr>
          <a:xfrm>
            <a:off x="9167446" y="5579532"/>
            <a:ext cx="1561514" cy="1012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FFC33-DCCC-477C-9EAF-F4506F4B9E89}"/>
              </a:ext>
            </a:extLst>
          </p:cNvPr>
          <p:cNvSpPr/>
          <p:nvPr/>
        </p:nvSpPr>
        <p:spPr>
          <a:xfrm>
            <a:off x="5909101" y="5579532"/>
            <a:ext cx="1561514" cy="1012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060FA9-5547-4C5A-A9F7-2F06D37806A5}"/>
              </a:ext>
            </a:extLst>
          </p:cNvPr>
          <p:cNvSpPr txBox="1"/>
          <p:nvPr/>
        </p:nvSpPr>
        <p:spPr>
          <a:xfrm>
            <a:off x="5589787" y="5579532"/>
            <a:ext cx="2859315" cy="95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মোট ৮টি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BBF11-6F53-4311-94EB-F4FE4027F3F1}"/>
              </a:ext>
            </a:extLst>
          </p:cNvPr>
          <p:cNvSpPr txBox="1"/>
          <p:nvPr/>
        </p:nvSpPr>
        <p:spPr>
          <a:xfrm>
            <a:off x="1960098" y="1434905"/>
            <a:ext cx="8271803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শহিদ মিনারে দিপু এনেছে ৩টি ফুল,ইমা এনেছে ৪টি ফুল। তাহলো একসাথে কয়টি ফুল হলো?</a:t>
            </a:r>
          </a:p>
        </p:txBody>
      </p:sp>
    </p:spTree>
    <p:extLst>
      <p:ext uri="{BB962C8B-B14F-4D97-AF65-F5344CB8AC3E}">
        <p14:creationId xmlns:p14="http://schemas.microsoft.com/office/powerpoint/2010/main" val="3552306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4">
            <a:lumMod val="20000"/>
            <a:lumOff val="80000"/>
          </a:schemeClr>
        </a:solidFill>
      </a:spPr>
      <a:bodyPr wrap="square" rtlCol="0">
        <a:spAutoFit/>
      </a:bodyPr>
      <a:lstStyle>
        <a:defPPr>
          <a:defRPr sz="54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359</Words>
  <Application>Microsoft Office PowerPoint</Application>
  <PresentationFormat>Widescreen</PresentationFormat>
  <Paragraphs>110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PTILAB-06</dc:creator>
  <cp:lastModifiedBy>Abdul</cp:lastModifiedBy>
  <cp:revision>127</cp:revision>
  <dcterms:created xsi:type="dcterms:W3CDTF">2020-03-02T11:07:22Z</dcterms:created>
  <dcterms:modified xsi:type="dcterms:W3CDTF">2021-03-12T16:52:56Z</dcterms:modified>
</cp:coreProperties>
</file>