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71" r:id="rId5"/>
    <p:sldId id="272" r:id="rId6"/>
    <p:sldId id="256" r:id="rId7"/>
    <p:sldId id="260" r:id="rId8"/>
    <p:sldId id="270" r:id="rId9"/>
    <p:sldId id="258" r:id="rId10"/>
    <p:sldId id="268" r:id="rId11"/>
    <p:sldId id="267" r:id="rId12"/>
    <p:sldId id="264" r:id="rId13"/>
    <p:sldId id="265" r:id="rId14"/>
    <p:sldId id="26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E6F2-FC25-4177-9DC9-D613151502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5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FCE8-16A4-4DF9-BC1E-0D83CCC87B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6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5AD0-3B81-48D0-A139-FF35FD143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3AFB-50CB-4FEB-A403-3F732EB2F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3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1284-AC1D-4B6B-8716-543306307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84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445B-817E-491D-A747-324756077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9E21-270F-4BBF-8DFC-D3A623687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4A41-2856-4B0B-BBE8-F4A95D583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4E9D-AA95-4C08-8185-CD4521BAF8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6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C65C-F401-4F4D-B077-CDD8E1CC9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5481-99B7-4777-94FC-F24F71CAC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A2D84-5C10-4769-81C7-F6764E2224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firefox-b-d&amp;sxsrf=ALeKk031ca9XLw0ODWtLdXAGFtNHahjMOg:1615524623809&amp;q=%E0%A6%AC%E0%A6%AF%E0%A6%BC%E0%A6%B8&amp;stick=H4sIAAAAAAAAAONgVuLSz9U3yEvKMMgwXMTK82DZmgfL1j9YtufBsh0AZSzosh0AAAA&amp;sa=X&amp;ved=2ahUKEwjjrM-a-qnvAhVm4HMBHa2rAqYQmxMoAjAhegQIIxAE" TargetMode="External"/><Relationship Id="rId13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culture+and+thought&amp;stick=H4sIAAAAAAAAAOPgE-LSz9U3SC8rLCtJV-LVT9c3NEyqLDayyChO15LKTrbST8rPz9ZPLC3JyC-yArGLFfLzcioXsVo8WNb2YNmKB8v2P1i248HyxgfL5jxY3gsil-17sGwdmFyhkFyaU1JalKqQmJeiADSiND2jZAcrIwC09WLBdwAAAA&amp;sa=X&amp;ved=2ahUKEwjjrM-a-qnvAhVm4HMBHa2rAqYQmxMoAjAiegQIHhAE" TargetMode="External"/><Relationship Id="rId18" Type="http://schemas.openxmlformats.org/officeDocument/2006/relationships/hyperlink" Target="https://www.google.com/search?client=firefox-b-d&amp;sxsrf=ALeKk031ca9XLw0ODWtLdXAGFtNHahjMOg:1615524623809&amp;q=%E0%A6%9C%E0%A6%97%E0%A6%A8%E0%A7%8D%E0%A6%A8%E0%A6%BE%E0%A6%A5+%E0%A6%AC%E0%A6%BF%E0%A6%B6%E0%A7%8D%E0%A6%AC%E0%A6%AC%E0%A6%BF%E0%A6%A6%E0%A7%8D%E0%A6%AF%E0%A6%BE%E0%A6%B2%E0%A7%9F&amp;stick=H4sIAAAAAAAAAOPgE-LSz9U3SC8rLCtJVwKzjSxMszNKtKSzk630C1LzC3JSgVRRcX6eVWpKaXJiSWZ-3iJW2wfL5jxYNv3BshUPlveCyGX7HixbqvBg2ZoHy_Y_WLYNLLoGxl0G5q4HK9r0YPn8HayMAEwhRh96AAAA&amp;sa=X&amp;ved=2ahUKEwjjrM-a-qnvAhVm4HMBHa2rAqYQmxMoBDAjegQIGhAG" TargetMode="External"/><Relationship Id="rId3" Type="http://schemas.openxmlformats.org/officeDocument/2006/relationships/hyperlink" Target="https://www.google.com/search?client=firefox-b-d&amp;sxsrf=ALeKk031ca9XLw0ODWtLdXAGFtNHahjMOg:1615524623809&amp;q=%E0%A6%95%E0%A6%B2%E0%A6%95%E0%A6%BE%E0%A6%A4%E0%A6%BE&amp;stick=H4sIAAAAAAAAAOPgE-LSz9U3SC8rLCtJV-IAsZPLyi21xLKTrfQLUvMLclKBVFFxfp5VUn5R3iJWoQfLpj5YtglM7nuwbAmQ3MHKCAClNIWISAAAAA&amp;sa=X&amp;ved=2ahUKEwjjrM-a-qnvAhVm4HMBHa2rAqYQmxMoATAfegQIHBAD" TargetMode="External"/><Relationship Id="rId21" Type="http://schemas.openxmlformats.org/officeDocument/2006/relationships/hyperlink" Target="https://www.google.com/search?client=firefox-b-d&amp;sxsrf=ALeKk031ca9XLw0ODWtLdXAGFtNHahjMOg:1615524623809&amp;q=%E0%A6%86%E0%A6%A8%E0%A6%A8%E0%A7%8D%E0%A6%A6+%E0%A6%AA%E0%A7%81%E0%A6%B0%E0%A6%B8%E0%A7%8D%E0%A6%95%E0%A6%BE%E0%A6%B0&amp;stick=H4sIAAAAAAAAAOPgE-LSz9U3SC8rLCtJVwKzjcyycgqNtWSzk630E8sTi1IgZHx5Zl5eapEVmFO8iFXjwbK2B8tWgNDy3gfLlik8WLbqwfLGB8s2PFi2Ayw09cGyfUDuDlZGAPVPSeVnAAAA&amp;sa=X&amp;ved=2ahUKEwjjrM-a-qnvAhVm4HMBHa2rAqYQmxMoAjAkegQIGxAE" TargetMode="External"/><Relationship Id="rId7" Type="http://schemas.openxmlformats.org/officeDocument/2006/relationships/hyperlink" Target="https://www.google.com/search?client=firefox-b-d&amp;sxsrf=ALeKk031ca9XLw0ODWtLdXAGFtNHahjMOg:1615524623809&amp;q=%E0%A7%A7%E0%A7%AA+%E0%A6%AE%E0%A7%87+%E0%A7%A8%E0%A7%A6%E0%A7%A8%E0%A7%A6&amp;stick=H4sIAAAAAAAAAONgVhLQL9E3MsopN62wKLFMTzIpX8Qq9WD58gfLVyk8WLbuwfJ2hQfLVzxYvgxCAgAXxveVMQAAAA&amp;sa=X&amp;ved=2ahUKEwjjrM-a-qnvAhVm4HMBHa2rAqYQmxMoATAhegQIIxAD" TargetMode="External"/><Relationship Id="rId12" Type="http://schemas.openxmlformats.org/officeDocument/2006/relationships/hyperlink" Target="https://www.google.com/search?client=firefox-b-d&amp;sxsrf=ALeKk031ca9XLw0ODWtLdXAGFtNHahjMOg:1615524623809&amp;q=%E0%A6%86%E0%A6%AE%E0%A6%BE%E0%A6%B0+%E0%A6%8F%E0%A6%95%E0%A6%BE%E0%A6%A4%E0%A7%8D%E0%A6%A4%E0%A6%B0&amp;stick=H4sIAAAAAAAAAOPgE-LSz9U3SC8rLCtJV-LRT9c3NErKK85OSonXkspOttJPys_P1k8sLcnIL7ICsYsV8vNyKhexKj1Y1vZg2boHy_Y9WLZB4cGy_gfLpoI5Sx4s7wWRyzbsYGUEALpYX7VgAAAA&amp;sa=X&amp;ved=2ahUKEwjjrM-a-qnvAhVm4HMBHa2rAqYQmxMoATAiegQIHhAD" TargetMode="External"/><Relationship Id="rId17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zAjegQIGhAF" TargetMode="External"/><Relationship Id="rId25" Type="http://schemas.openxmlformats.org/officeDocument/2006/relationships/image" Target="../media/image6.jpg"/><Relationship Id="rId2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9C%E0%A6%A8%E0%A7%8D%E0%A6%AE&amp;stick=H4sIAAAAAAAAAOPgE-LSz9U3SC8rLCtJ1xLLTrbSL0jNL8hJBVJFxfl5Vkn5RXmLWA0fLGt7sGzFg2X7Hyzb8WB544Nlcx4s7wWRy_Y9WLYOTK5QAPNXgCXWAQC1XEfRWgAAAA&amp;sa=X&amp;ved=2ahUKEwjjrM-a-qnvAhVm4HMBHa2rAqYQ6BMoADAfegQIHBAC" TargetMode="External"/><Relationship Id="rId16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jAjegQIGhAE" TargetMode="External"/><Relationship Id="rId20" Type="http://schemas.openxmlformats.org/officeDocument/2006/relationships/hyperlink" Target="https://www.google.com/search?client=firefox-b-d&amp;sxsrf=ALeKk031ca9XLw0ODWtLdXAGFtNHahjMOg:1615524623809&amp;q=%E0%A6%B6%E0%A6%BF%E0%A6%95%E0%A7%8D%E0%A6%B7%E0%A6%BE%E0%A6%AF%E0%A6%BC+%E0%A6%8F%E0%A6%95%E0%A7%81%E0%A6%B6%E0%A7%87+%E0%A6%AA%E0%A6%A6%E0%A6%95&amp;stick=H4sIAAAAAAAAAOPgE-LSz9U3SC8rLCtJV-LVT9c3NEw2KzQpiTcp0JLNTrbSTyxPLEqBkPHlmXl5qUVWYE7xIlajB8u2PVi2_8GyqQ-W9z5Ytv3Bsn0Plq1_sGyPwoNl_WDRRpCK5e1A_qoHy5YBhXawMgIAKjTDfHQAAAA&amp;sa=X&amp;ved=2ahUKEwjjrM-a-qnvAhVm4HMBHa2rAqYQmxMoATAkegQIGx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E%E0%A7%83%E0%A6%A4%E0%A7%8D%E0%A6%AF%E0%A7%81&amp;sa=X&amp;ved=2ahUKEwjjrM-a-qnvAhVm4HMBHa2rAqYQ6BMoADAhegQIIxAC" TargetMode="External"/><Relationship Id="rId11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C%E0%A6%87&amp;stick=H4sIAAAAAAAAAOPgE-LSz9U3SC8rLCtJ15LKTrbST8rPz9ZPLC3JyC-yArGLFfLzcioXsWo_WNb2YNmKB8v2P1i248HyxgfL5jxY3gsil-17sGwdmFyh8GDZmgfL2gGZME-JWAAAAA&amp;sa=X&amp;ved=2ahUKEwjjrM-a-qnvAhVm4HMBHa2rAqYQ6BMoADAiegQIHhAC" TargetMode="External"/><Relationship Id="rId24" Type="http://schemas.openxmlformats.org/officeDocument/2006/relationships/hyperlink" Target="https://www.google.com/search?client=firefox-b-d&amp;sxsrf=ALeKk031ca9XLw0ODWtLdXAGFtNHahjMOg:1615524623809&amp;q=%E0%A6%97%E0%A6%AC%E0%A7%87%E0%A6%B7%E0%A6%A3%E0%A6%BE%E0%A7%9F+%E0%A6%AC%E0%A6%BE%E0%A6%82%E0%A6%B2%E0%A6%BE+%E0%A6%8F%E0%A6%95%E0%A6%BE%E0%A6%A1%E0%A7%87%E0%A6%AE%E0%A6%BF+%E0%A6%B8%E0%A6%BE%E0%A6%B9%E0%A6%BF%E0%A6%A4%E0%A7%8D%E0%A6%AF+%E0%A6%AA%E0%A7%81%E0%A6%B0%E0%A6%B8%E0%A7%8D%E0%A6%95%E0%A6%BE%E0%A6%B0&amp;stick=H4sIAAAAAAAAAOPgE-LSz9U3SC8rLCtJV-LVT9c3NEw2NTOpSs8z1ZLNTrbSTyxPLEqBkPHlmXl5qUVWYE7xItasB8umP1i25sHy9gfLtj9YtvjBsn0Pls9XAAkBWcuaHizbBGQA-f0Plk0FCy0Eq133YNl-oOgOsNBOIOfBsiUPlvc-WLYeKLrqwfLGB8s2gKRBQhB9G3awMgIAaGVf1awAAAA&amp;sa=X&amp;ved=2ahUKEwjjrM-a-qnvAhVm4HMBHa2rAqYQmxMoBTAkegQIGxAH" TargetMode="External"/><Relationship Id="rId5" Type="http://schemas.openxmlformats.org/officeDocument/2006/relationships/hyperlink" Target="https://www.google.com/search?client=firefox-b-d&amp;sxsrf=ALeKk031ca9XLw0ODWtLdXAGFtNHahjMOg:1615524623809&amp;q=%E0%A6%B8%E0%A6%AE%E0%A7%8D%E0%A6%AE%E0%A6%BF%E0%A6%B2%E0%A6%BF%E0%A6%A4+%E0%A6%B8%E0%A6%BE%E0%A6%AE%E0%A6%B0%E0%A6%BF%E0%A6%95+%E0%A6%B9%E0%A6%BE%E0%A6%B8%E0%A6%AA%E0%A6%BE%E0%A6%A4%E0%A6%BE%E0%A6%B2+(%E0%A6%A2%E0%A6%BE%E0%A6%95%E0%A6%BE)&amp;stick=H4sIAAAAAAAAAOPgE-LSz9U3SC8rLCtJV-LVT9c3NEypzC2zSEs30pLPTrbSL0jNL8hJ1U9JTU5NLE5NiS9ILSrOz7NKyUxNWcQa_GDZjgfL1j1Y3gsil-1_sGwTmFyiAJbYBxbdABaaChTaCRYCSqwCM5aAyU0KGg-WLQIzpwJJzR2sjACXFZtAlwAAAA&amp;sa=X&amp;ved=2ahUKEwjjrM-a-qnvAhVm4HMBHa2rAqYQmxMoATAgegQIJBAD" TargetMode="External"/><Relationship Id="rId15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TAjegQIGhAD" TargetMode="External"/><Relationship Id="rId23" Type="http://schemas.openxmlformats.org/officeDocument/2006/relationships/hyperlink" Target="https://www.google.com/search?client=firefox-b-d&amp;sxsrf=ALeKk031ca9XLw0ODWtLdXAGFtNHahjMOg:1615524623809&amp;q=%E0%A6%B8%E0%A6%BE%E0%A6%B9%E0%A6%BF%E0%A6%A4%E0%A7%8D%E0%A6%AF%E0%A7%87+%E0%A6%B8%E0%A7%8D%E0%A6%AC%E0%A6%BE%E0%A6%A7%E0%A7%80%E0%A6%A8%E0%A6%A4%E0%A6%BE+%E0%A6%AA%E0%A7%81%E0%A6%B0%E0%A6%B8%E0%A7%8D%E0%A6%95%E0%A6%BE%E0%A6%B0&amp;stick=H4sIAAAAAAAAAOPgE-LSz9U3SC8rLCtJV-LVT9c3NEypsDROy7M01JLNTrbSTyxPLEqBkPHlmXl5qUVWYE7xIlbfB8t2PFi278GynQ-W7X-wbMmD5b0Plq1_sLxdASQB4qwBSy9_sLzhwbIVIBXL9gHlVj1Y3vhg2QaYoqlgRRt2sDICANusj26PAAAA&amp;sa=X&amp;ved=2ahUKEwjjrM-a-qnvAhVm4HMBHa2rAqYQmxMoBDAkegQIGxAG" TargetMode="External"/><Relationship Id="rId10" Type="http://schemas.openxmlformats.org/officeDocument/2006/relationships/hyperlink" Target="https://www.google.com/search?client=firefox-b-d&amp;sxsrf=ALeKk031ca9XLw0ODWtLdXAGFtNHahjMOg:1615524623809&amp;q=%E0%A6%AC%E0%A6%BE%E0%A6%82%E0%A6%B2%E0%A6%BE%E0%A6%A6%E0%A7%87%E0%A6%B6&amp;stick=H4sIAAAAAAAAAONgVuLQz9U3MDQzSlrEKvFg2ZoHy_Y9WNb0YNkmMGPZg-XtD5ZtAwDA4ZvYJwAAAA&amp;sa=X&amp;ved=2ahUKEwjjrM-a-qnvAhVm4HMBHa2rAqYQmxMoBDAhegQIIxAG" TargetMode="External"/><Relationship Id="rId19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A%E0%A7%81%E0%A6%B0%E0%A6%B8%E0%A7%8D%E0%A6%95%E0%A6%BE%E0%A6%B0&amp;stick=H4sIAAAAAAAAAOPgE-LSz9U3SC8rLCtJ15LNTrbSTyxPLEqBkPHlmXl5qUVWYE7xIlbbB8vaHixb8WDZ_gfLdjxY3vhg2ZwHy3tB5LJ9D5atA5MrFB4sWwWW2wBWBJSeCpbYAAAt9hL9bQAAAA&amp;sa=X&amp;ved=2ahUKEwjjrM-a-qnvAhVm4HMBHa2rAqYQ6BMoADAkegQIGxAC" TargetMode="External"/><Relationship Id="rId4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E%E0%A6%BE%E0%A6%B0%E0%A6%BE+%E0%A6%97%E0%A7%87%E0%A6%9B%E0%A7%87%E0%A6%A8&amp;stick=H4sIAAAAAAAAAOPgE-LSz9U3SC8rLCtJ15LPTrbSL0jNL8hJ1U9JTU5NLE5NiS9ILSrOz7NKyUxNWcTq-GBZ24NlKx4s2_9g2Y4HyxsfLJvzYHkviFy278GydWByhQKMtQFIAjnTHyxvf7BsNphcAQDHNFPwcwAAAA&amp;sa=X&amp;ved=2ahUKEwjjrM-a-qnvAhVm4HMBHa2rAqYQ6BMoADAgegQIJBAC" TargetMode="External"/><Relationship Id="rId9" Type="http://schemas.openxmlformats.org/officeDocument/2006/relationships/hyperlink" Target="https://www.google.com/search?client=firefox-b-d&amp;sxsrf=ALeKk031ca9XLw0ODWtLdXAGFtNHahjMOg:1615524623809&amp;q=%E0%A6%A2%E0%A6%BE%E0%A6%95%E0%A6%BE&amp;stick=H4sIAAAAAAAAAONgVuLQz9U3SMtLMlnEyvNg2aIHy_Y9WDYVSAIA_zEdAxsAAAA&amp;sa=X&amp;ved=2ahUKEwjjrM-a-qnvAhVm4HMBHa2rAqYQmxMoAzAhegQIIxAF" TargetMode="External"/><Relationship Id="rId14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B6%E0%A6%BF%E0%A6%95%E0%A7%8D%E0%A6%B7%E0%A6%BE&amp;stick=H4sIAAAAAAAAAOPgE-LSz9U3SC8rLCtJ15LOTrbSL0jNL8hJBVJFxfl5VqkppcmJJZn5eYtYzR8sa3uwbMWDZfsfLNvxYHnjg2VzHizvBZHL9j1Ytg5MrlB4sGwbWMVUsNx2oCgAVWEoz2UAAAA&amp;sa=X&amp;ved=2ahUKEwjjrM-a-qnvAhVm4HMBHa2rAqYQ6BMoADAjegQIGhAC" TargetMode="External"/><Relationship Id="rId22" Type="http://schemas.openxmlformats.org/officeDocument/2006/relationships/hyperlink" Target="https://www.google.com/search?client=firefox-b-d&amp;sxsrf=ALeKk031ca9XLw0ODWtLdXAGFtNHahjMOg:1615524623809&amp;q=%E0%A6%AA%E0%A6%A6%E0%A7%8D%E0%A6%AE%E0%A6%AD%E0%A7%82%E0%A6%B7%E0%A6%A3&amp;stick=H4sIAAAAAAAAAOPgE-LSz9U3SC8rLCtJV-IEsY1M03KNtGSzk630E8sTi1IgZHx5Zl5eapEVmFO8iFXiwbJVD5Yte7C898GydQ-WrX2wvOnBsu0Pli3ewcoIANAR6XpWAAAA&amp;sa=X&amp;ved=2ahUKEwjjrM-a-qnvAhVm4HMBHa2rAqYQmxMoAzAkegQIGxA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5105" y="388313"/>
            <a:ext cx="2133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শু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ভে</a:t>
            </a:r>
            <a:r>
              <a:rPr lang="en-US" sz="60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চ্ছা</a:t>
            </a:r>
            <a:endParaRPr lang="en-US" sz="60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02782"/>
            <a:ext cx="6430505" cy="45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457200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বাংলাদেশের ইতিহাস কত বছরের</a:t>
            </a:r>
            <a:r>
              <a:rPr lang="en-US" sz="4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(ক)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এক হাজার বছরের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দুই হাজার বছরের </a:t>
            </a:r>
            <a:endParaRPr lang="en-US" sz="36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(গ)</a:t>
            </a:r>
            <a:r>
              <a:rPr lang="bn-BD" sz="36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আড়াই হাজার বছরের</a:t>
            </a:r>
            <a:r>
              <a:rPr lang="en-US" sz="36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তিন হাজার বছরের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549" y="434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প্রাচীন বাঙালি পুরুষরা কেমন চুল রাখত</a:t>
            </a:r>
            <a:r>
              <a:rPr lang="en-US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(ক)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ছোট                   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(খ)</a:t>
            </a:r>
            <a:r>
              <a:rPr lang="bn-BD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বাবরি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 smtClean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(গ)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খুব লম্বা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     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(ঘ)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মাঝারি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6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12569"/>
            <a:ext cx="7467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4200"/>
              </a:spcAft>
            </a:pPr>
            <a:r>
              <a:rPr lang="bn-BD" sz="4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১। আনিসুজ্জামানের জন্ম কত সালে? </a:t>
            </a:r>
            <a:endParaRPr lang="en-US" sz="4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4200"/>
              </a:spcAft>
            </a:pPr>
            <a:r>
              <a:rPr lang="bn-BD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২। কারা মগমলের কাপড় পড়ত? </a:t>
            </a:r>
          </a:p>
          <a:p>
            <a:pPr>
              <a:spcAft>
                <a:spcPts val="4200"/>
              </a:spcAft>
            </a:pPr>
            <a:r>
              <a:rPr lang="bn-BD" sz="44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৩। সেকালে বাঙালির প্রিয় খাবার কি ছিল?</a:t>
            </a:r>
            <a:endParaRPr lang="bn-BD" sz="4400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7493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662" y="5105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‘কতকাল ধরে’ প্রবন্ধের কোন দিকটি উদ্দীপকে ফুটে এসেছে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? লিখ।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93631"/>
            <a:ext cx="74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ভালোবাসি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সবুজ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ঘাসের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বুকে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শেফালির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হাসি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গরু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নদী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জেলে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ভাই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ধরে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মাছ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মেঘের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ছায়ায়</a:t>
            </a:r>
            <a:r>
              <a:rPr lang="en-US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রাখাল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বাজায়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বাঁশি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বেলা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চাষি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ভাই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চাষ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নেই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হেলা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28875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প্রাচীনকালে </a:t>
            </a:r>
            <a:r>
              <a:rPr lang="bn-BD" sz="4000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জলপথই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যাতায়তের প্রধান মাধ্যম।</a:t>
            </a:r>
          </a:p>
          <a:p>
            <a:endParaRPr lang="bn-BD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‘কতকাল ধরে’ গল্পের আলোকে তোমার মতামত লিখে আনবে।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6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6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6477000" cy="53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38138"/>
            <a:ext cx="85471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34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6" y="596296"/>
            <a:ext cx="3150916" cy="45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62" y="596296"/>
            <a:ext cx="3379801" cy="45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934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কতকাল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ধরে</a:t>
            </a:r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6000" dirty="0" smtClean="0">
              <a:latin typeface="Nikosh" pitchFamily="2" charset="0"/>
              <a:cs typeface="Nikosh" pitchFamily="2" charset="0"/>
            </a:endParaRPr>
          </a:p>
          <a:p>
            <a:pPr lvl="0"/>
            <a:endParaRPr lang="bn-BD" sz="6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bn-BD" sz="60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6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   </a:t>
            </a:r>
          </a:p>
          <a:p>
            <a:pPr lvl="0"/>
            <a:r>
              <a:rPr lang="bn-BD" sz="60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  আনিসুজ্জামান</a:t>
            </a:r>
            <a:endParaRPr lang="bn-BD" sz="6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28" y="1323975"/>
            <a:ext cx="52861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22934"/>
            <a:ext cx="2823296" cy="3629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112" y="10668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lvl="0" algn="ctr"/>
            <a:r>
              <a:rPr lang="bn-BD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শ্রেণি </a:t>
            </a:r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: ষষ্ঠ</a:t>
            </a:r>
          </a:p>
          <a:p>
            <a:pPr lvl="0" algn="ctr"/>
            <a:r>
              <a:rPr lang="bn-BD" sz="6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বিষয় : </a:t>
            </a:r>
            <a:r>
              <a:rPr lang="bn-BD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চারুপাঠ </a:t>
            </a:r>
            <a:r>
              <a:rPr lang="en-US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6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সময় : ৪৫ মিনিট        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61962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                              </a:t>
            </a:r>
          </a:p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               আনিসুজ্জামান</a:t>
            </a:r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আনিসুজ্জামান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ছিলেন একজন বাংলাদেশী শিক্ষাবিদ, লেখক ও জাতীয় অধ্যাপক। তিনি ঢাকা বিশ্ববিদ্যালয়ের বাংলা ভাষা ও সাহিত্যের ইমেরিটাস অধ্যাপক ছিলেন। তিনি ভাষা আন্দোলন, উনসত্তরের গণঅভ্যুত্থান ও ১৯৭১ সালে বাংলাদেশের মুক্তিযুদ্ধে অংশগ্রহণ করেন।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  <a:hlinkClick r:id="rId2"/>
              </a:rPr>
              <a:t>জন্ম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: ১৮ ফেব্রুয়ারী, ১৯৩৭, </a:t>
            </a:r>
            <a:r>
              <a:rPr lang="bn-BD" sz="2800" dirty="0">
                <a:latin typeface="Nikosh" pitchFamily="2" charset="0"/>
                <a:cs typeface="Nikosh" pitchFamily="2" charset="0"/>
                <a:hlinkClick r:id="rId3"/>
              </a:rPr>
              <a:t>কলকাতা, ভারত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000" dirty="0">
                <a:latin typeface="Nikosh" pitchFamily="2" charset="0"/>
                <a:cs typeface="Nikosh" pitchFamily="2" charset="0"/>
                <a:hlinkClick r:id="rId4"/>
              </a:rPr>
              <a:t>মারা গেছেন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: ১৪ মে, ২০২০, </a:t>
            </a:r>
            <a:r>
              <a:rPr lang="bn-BD" sz="2000" dirty="0">
                <a:latin typeface="Nikosh" pitchFamily="2" charset="0"/>
                <a:cs typeface="Nikosh" pitchFamily="2" charset="0"/>
                <a:hlinkClick r:id="rId5"/>
              </a:rPr>
              <a:t>সম্মিলিত সামরিক হাসপাতাল (সিএমএইচ), ঢাকা</a:t>
            </a:r>
            <a:endParaRPr lang="bn-BD" sz="20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  <a:hlinkClick r:id="rId6"/>
              </a:rPr>
              <a:t>মৃত্যু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7"/>
              </a:rPr>
              <a:t>১৪ মে ২০২০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8"/>
              </a:rPr>
              <a:t>বয়স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৮৩);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9"/>
              </a:rPr>
              <a:t>ঢাকা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0"/>
              </a:rPr>
              <a:t>বাংলাদেশ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  <a:hlinkClick r:id="rId11"/>
              </a:rPr>
              <a:t>বই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2"/>
              </a:rPr>
              <a:t>আমার একাত্তর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3"/>
              </a:rPr>
              <a:t>Culture And Thought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  <a:hlinkClick r:id="rId14"/>
              </a:rPr>
              <a:t>শিক্ষা</a:t>
            </a:r>
            <a:r>
              <a:rPr lang="bn-BD" dirty="0">
                <a:latin typeface="Nikosh" pitchFamily="2" charset="0"/>
                <a:cs typeface="Nikosh" pitchFamily="2" charset="0"/>
              </a:rPr>
              <a:t>: </a:t>
            </a:r>
            <a:r>
              <a:rPr lang="bn-BD" dirty="0">
                <a:latin typeface="Nikosh" pitchFamily="2" charset="0"/>
                <a:cs typeface="Nikosh" pitchFamily="2" charset="0"/>
                <a:hlinkClick r:id="rId15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(১৯৬২), </a:t>
            </a:r>
            <a:r>
              <a:rPr lang="bn-BD" dirty="0">
                <a:latin typeface="Nikosh" pitchFamily="2" charset="0"/>
                <a:cs typeface="Nikosh" pitchFamily="2" charset="0"/>
                <a:hlinkClick r:id="rId16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(১৯৫৭), </a:t>
            </a:r>
            <a:r>
              <a:rPr lang="bn-BD" dirty="0">
                <a:latin typeface="Nikosh" pitchFamily="2" charset="0"/>
                <a:cs typeface="Nikosh" pitchFamily="2" charset="0"/>
                <a:hlinkClick r:id="rId17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(১৯৫৬), </a:t>
            </a:r>
            <a:r>
              <a:rPr lang="bn-BD" dirty="0">
                <a:latin typeface="Nikosh" pitchFamily="2" charset="0"/>
                <a:cs typeface="Nikosh" pitchFamily="2" charset="0"/>
                <a:hlinkClick r:id="rId18"/>
              </a:rPr>
              <a:t>জগন্নাথ বিশ্ববিদ্যালয়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  <a:hlinkClick r:id="rId19"/>
              </a:rPr>
              <a:t>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: </a:t>
            </a:r>
            <a:r>
              <a:rPr lang="bn-BD" dirty="0">
                <a:latin typeface="Nikosh" pitchFamily="2" charset="0"/>
                <a:cs typeface="Nikosh" pitchFamily="2" charset="0"/>
                <a:hlinkClick r:id="rId20"/>
              </a:rPr>
              <a:t>শিক্ষায় একুশে পদক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1"/>
              </a:rPr>
              <a:t>আনন্দ 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2"/>
              </a:rPr>
              <a:t>পদ্মভূষণ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3"/>
              </a:rPr>
              <a:t>সাহিত্যে স্বাধীনতা 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4"/>
              </a:rPr>
              <a:t>গবেষণায় বাংলা একাডেমি সাহিত্য পুরস্কার</a:t>
            </a:r>
            <a:endParaRPr lang="bn-BD" dirty="0"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13789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700842" cy="208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360045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762000"/>
            <a:ext cx="3600452" cy="2081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810000"/>
            <a:ext cx="366274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59285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এই পাঠ শেষে শিক্ষার্থীরা 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১। কবির জন্ম পরিচিতি বলতে ও লিখতে পারবে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;</a:t>
            </a: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২। নতুন শব্দের অর্থ  বলতে ও লিখতে পারবে</a:t>
            </a:r>
            <a:r>
              <a:rPr lang="en-US" sz="4000" kern="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;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    </a:t>
            </a:r>
            <a:endParaRPr lang="bn-BD" sz="4000" kern="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৩।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দেশ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ও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জাতির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অতীত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ইতিহাস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সম্পর্কে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বলতে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পারবে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;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24359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শিখণফল</a:t>
            </a:r>
            <a:endParaRPr lang="en-US" sz="6000" b="1" dirty="0">
              <a:solidFill>
                <a:srgbClr val="FF33CC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শব্দের অর্থ গুলো জেনে নিই-</a:t>
            </a:r>
          </a:p>
          <a:p>
            <a:pPr lvl="0">
              <a:spcAft>
                <a:spcPts val="1800"/>
              </a:spcAft>
            </a:pP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তরঙ্গ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–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কানে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পরার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দুল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অলংকার</a:t>
            </a:r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ডুলি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পালকির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বাহন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পদ্মবৃন্ত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পদ্ম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ফুলের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বোঁটা</a:t>
            </a:r>
            <a:r>
              <a:rPr lang="bn-BD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তিল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পল্লব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তিলের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পাতা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>
              <a:spcAft>
                <a:spcPts val="1800"/>
              </a:spcAft>
            </a:pP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নিরানন্দ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– আনন্দহীন/ বষন্ন/ অসুখী।</a:t>
            </a:r>
          </a:p>
          <a:p>
            <a:pPr lvl="0">
              <a:spcAft>
                <a:spcPts val="1800"/>
              </a:spcAft>
            </a:pP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শীর্ণ – কৃশ/ ক্ষীণ/ রোগা।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384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computer</dc:creator>
  <cp:lastModifiedBy>ismail - [2010]</cp:lastModifiedBy>
  <cp:revision>26</cp:revision>
  <dcterms:created xsi:type="dcterms:W3CDTF">2006-08-16T00:00:00Z</dcterms:created>
  <dcterms:modified xsi:type="dcterms:W3CDTF">2021-03-12T09:04:46Z</dcterms:modified>
</cp:coreProperties>
</file>