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0"/>
  </p:notesMasterIdLst>
  <p:sldIdLst>
    <p:sldId id="272" r:id="rId2"/>
    <p:sldId id="471" r:id="rId3"/>
    <p:sldId id="257" r:id="rId4"/>
    <p:sldId id="348" r:id="rId5"/>
    <p:sldId id="349" r:id="rId6"/>
    <p:sldId id="264" r:id="rId7"/>
    <p:sldId id="350" r:id="rId8"/>
    <p:sldId id="273" r:id="rId9"/>
    <p:sldId id="439" r:id="rId10"/>
    <p:sldId id="402" r:id="rId11"/>
    <p:sldId id="467" r:id="rId12"/>
    <p:sldId id="438" r:id="rId13"/>
    <p:sldId id="306" r:id="rId14"/>
    <p:sldId id="292" r:id="rId15"/>
    <p:sldId id="308" r:id="rId16"/>
    <p:sldId id="295" r:id="rId17"/>
    <p:sldId id="310" r:id="rId18"/>
    <p:sldId id="311" r:id="rId19"/>
    <p:sldId id="312" r:id="rId20"/>
    <p:sldId id="314" r:id="rId21"/>
    <p:sldId id="425" r:id="rId22"/>
    <p:sldId id="440" r:id="rId23"/>
    <p:sldId id="426" r:id="rId24"/>
    <p:sldId id="275" r:id="rId25"/>
    <p:sldId id="276" r:id="rId26"/>
    <p:sldId id="277" r:id="rId27"/>
    <p:sldId id="468" r:id="rId28"/>
    <p:sldId id="46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BDCF5-5FA1-4845-AB0B-732C6EB038B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C5145-8E78-48DB-AFC5-58FF46A9E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6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3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শিক্ষার্থীরা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5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বাড়ির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7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পাঠসংশ্লিষ্ট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নিয়ে</a:t>
            </a:r>
            <a:r>
              <a:rPr lang="en-US" baseline="0" dirty="0"/>
              <a:t>  </a:t>
            </a:r>
            <a:r>
              <a:rPr lang="en-US" baseline="0" dirty="0" err="1"/>
              <a:t>শিক্ষার্থী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,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 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</a:t>
            </a:r>
            <a:r>
              <a:rPr lang="en-US" baseline="0" dirty="0"/>
              <a:t> </a:t>
            </a:r>
            <a:r>
              <a:rPr lang="en-US" baseline="0" dirty="0" err="1"/>
              <a:t>নিয়ে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নিষ্প্রয়োজন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8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লেখক</a:t>
            </a:r>
            <a:r>
              <a:rPr lang="en-US" dirty="0" err="1"/>
              <a:t>পরিচিত</a:t>
            </a:r>
            <a:r>
              <a:rPr lang="bn-BD" baseline="0" dirty="0"/>
              <a:t> এর স্লাইডে প্রথমে ছবি আসবে  এবং শিক্ষার্থীদের প্রশ্ন করা হবে লেখকের </a:t>
            </a:r>
            <a:r>
              <a:rPr lang="en-US" baseline="0" dirty="0" err="1"/>
              <a:t>নাম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,</a:t>
            </a:r>
            <a:r>
              <a:rPr lang="bn-BD" baseline="0" dirty="0"/>
              <a:t>  তারপর লেখকের নাম আসবে। এভাবে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জন্ম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অন্যান্য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bn-BD" baseline="0" dirty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0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0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6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8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945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64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6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852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76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16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95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9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9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92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1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3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0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6F4C31-DD14-4687-8A8C-551218C2D6E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B8DE42-86C3-48B3-B40D-9220AA48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7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29996">
            <a:off x="1838631" y="2041873"/>
            <a:ext cx="5906743" cy="1868805"/>
          </a:xfrm>
          <a:prstGeom prst="mathNotEqual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</a:p>
        </p:txBody>
      </p:sp>
      <p:sp>
        <p:nvSpPr>
          <p:cNvPr id="3" name="Half Frame 2"/>
          <p:cNvSpPr/>
          <p:nvPr/>
        </p:nvSpPr>
        <p:spPr>
          <a:xfrm>
            <a:off x="1539240" y="15240"/>
            <a:ext cx="1066800" cy="1066800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1539240" y="5775960"/>
            <a:ext cx="1066800" cy="1066800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9601200" y="5775960"/>
            <a:ext cx="1066800" cy="1066800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9601200" y="30480"/>
            <a:ext cx="1066800" cy="1066800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 descr="C:\Users\DPE\Desktop\hybrid_tea_r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819400"/>
            <a:ext cx="4343400" cy="374302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1.jpg"/>
          <p:cNvPicPr>
            <a:picLocks noChangeAspect="1"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6079671" y="0"/>
            <a:ext cx="4572000" cy="6858000"/>
          </a:xfrm>
          <a:prstGeom prst="rect">
            <a:avLst/>
          </a:prstGeom>
        </p:spPr>
      </p:pic>
      <p:pic>
        <p:nvPicPr>
          <p:cNvPr id="9" name="Picture 8" descr="1.jpg"/>
          <p:cNvPicPr>
            <a:picLocks noChangeAspect="1"/>
          </p:cNvPicPr>
          <p:nvPr/>
        </p:nvPicPr>
        <p:blipFill>
          <a:blip r:embed="rId4"/>
          <a:srcRect r="50167"/>
          <a:stretch>
            <a:fillRect/>
          </a:stretch>
        </p:blipFill>
        <p:spPr>
          <a:xfrm>
            <a:off x="1524000" y="0"/>
            <a:ext cx="4556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5184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0.53246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133600" y="1685926"/>
            <a:ext cx="1981200" cy="113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43422" y="1678412"/>
            <a:ext cx="22860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33600" y="4191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20000" y="4191000"/>
            <a:ext cx="2362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3" y="1447800"/>
            <a:ext cx="2581275" cy="1771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927" r="9295" b="11721"/>
          <a:stretch/>
        </p:blipFill>
        <p:spPr>
          <a:xfrm>
            <a:off x="4500563" y="3852641"/>
            <a:ext cx="2581275" cy="1786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00AA8-10CA-4AFF-AEAD-8582998F7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50" y="2188564"/>
            <a:ext cx="4392118" cy="2908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C88395-F2C5-4047-828A-2E3F9A85AD8B}"/>
              </a:ext>
            </a:extLst>
          </p:cNvPr>
          <p:cNvSpPr txBox="1"/>
          <p:nvPr/>
        </p:nvSpPr>
        <p:spPr>
          <a:xfrm>
            <a:off x="504668" y="5277315"/>
            <a:ext cx="1118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মানবদরদি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9FE31E-E559-4543-9396-90FA86A54997}"/>
              </a:ext>
            </a:extLst>
          </p:cNvPr>
          <p:cNvSpPr/>
          <p:nvPr/>
        </p:nvSpPr>
        <p:spPr>
          <a:xfrm>
            <a:off x="3721794" y="685933"/>
            <a:ext cx="4642338" cy="9988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/>
          <a:stretch/>
        </p:blipFill>
        <p:spPr>
          <a:xfrm>
            <a:off x="4762784" y="2380925"/>
            <a:ext cx="2438050" cy="208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69" y="572976"/>
            <a:ext cx="2419350" cy="167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18" y="577769"/>
            <a:ext cx="2492891" cy="167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9" y="572976"/>
            <a:ext cx="2318021" cy="16468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8" name="Group 7"/>
          <p:cNvGrpSpPr/>
          <p:nvPr/>
        </p:nvGrpSpPr>
        <p:grpSpPr>
          <a:xfrm>
            <a:off x="2196619" y="2380925"/>
            <a:ext cx="7574632" cy="2089962"/>
            <a:chOff x="832289" y="2257263"/>
            <a:chExt cx="7574632" cy="20899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89" y="2257263"/>
              <a:ext cx="2419350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257263"/>
              <a:ext cx="2463321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1905001" y="4009222"/>
            <a:ext cx="9546115" cy="2391578"/>
            <a:chOff x="381000" y="4009222"/>
            <a:chExt cx="9546115" cy="2391578"/>
          </a:xfrm>
        </p:grpSpPr>
        <p:sp>
          <p:nvSpPr>
            <p:cNvPr id="10" name="Rounded Rectangle 9"/>
            <p:cNvSpPr/>
            <p:nvPr/>
          </p:nvSpPr>
          <p:spPr>
            <a:xfrm>
              <a:off x="381000" y="4724400"/>
              <a:ext cx="8229600" cy="1676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১৯১৪ থেকে ১৯১৮ সাল পর্যন্ত ইউরোপ, এশিয়া ও আফ্রিকা  জুড়ে ভয়াবহ যুদ্ধ হয়েছিল। ১৯১৭ সালে বাবার মৃত্যু হয়। দুঃখ- দুর্দশার মধ্যে বেড়ে উঠা  ছোট মাদার তেরেসার ভেতরে ইচ্ছা জাগে মানুষের সেবা করবেন,তাদের কষ্ট লাঘব করবেন।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755" y="4009222"/>
              <a:ext cx="80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8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1" y="555675"/>
            <a:ext cx="7076049" cy="4213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885071" y="4994030"/>
            <a:ext cx="6583680" cy="1308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শিশুভবন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46" y="677695"/>
            <a:ext cx="6155788" cy="4457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1702191" y="5448785"/>
            <a:ext cx="8299938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গরিব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ভালবাসা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812377"/>
            <a:ext cx="3704592" cy="3189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82" y="812377"/>
            <a:ext cx="3788556" cy="3203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280160" y="4206240"/>
            <a:ext cx="8848578" cy="170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মক্তিযুদ্ধকালে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নেয়।সেখানে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দর্গত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0px-Sisters_of_Char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1" y="717451"/>
            <a:ext cx="5556738" cy="44453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1955409" y="5162843"/>
            <a:ext cx="7301132" cy="112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গাউন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পড়লেন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শাড়ি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বাংগালী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1009358"/>
            <a:ext cx="4470400" cy="2911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1009358"/>
            <a:ext cx="43688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2236763" y="4642338"/>
            <a:ext cx="7146388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838201"/>
            <a:ext cx="44704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se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838201"/>
            <a:ext cx="4572000" cy="2943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368474" y="4206239"/>
            <a:ext cx="9861452" cy="1688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প্রতিবন্ধীদের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আবাস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57" y="650337"/>
            <a:ext cx="5225887" cy="3371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1615440" y="4290646"/>
            <a:ext cx="8961120" cy="1716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কুষ্ঠ্রো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রোগীদের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67733" y="3225717"/>
            <a:ext cx="4627097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BD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চারুপাঠ </a:t>
            </a:r>
          </a:p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</a:t>
            </a:r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 তেরেসা </a:t>
            </a:r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(গদ্যাংশ)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4০ মিনিট </a:t>
            </a:r>
            <a:endParaRPr lang="en-US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০7/০২/২০২১</a:t>
            </a:r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 (1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34539"/>
            <a:ext cx="671733" cy="4838126"/>
          </a:xfrm>
          <a:prstGeom prst="rect">
            <a:avLst/>
          </a:prstGeom>
        </p:spPr>
      </p:pic>
      <p:pic>
        <p:nvPicPr>
          <p:cNvPr id="9" name="Picture 8" descr="download-logo.png">
            <a:extLst>
              <a:ext uri="{FF2B5EF4-FFF2-40B4-BE49-F238E27FC236}">
                <a16:creationId xmlns:a16="http://schemas.microsoft.com/office/drawing/2014/main" id="{2795B36C-80BF-406E-BD6C-E81B208798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82" y="748726"/>
            <a:ext cx="1000125" cy="78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1BC4EF-C7B2-4D1C-93FD-E7C2C33DD8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21" y="937366"/>
            <a:ext cx="1830985" cy="21804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5EB25B1-89BD-4BA7-A660-614A0E060115}"/>
              </a:ext>
            </a:extLst>
          </p:cNvPr>
          <p:cNvSpPr/>
          <p:nvPr/>
        </p:nvSpPr>
        <p:spPr>
          <a:xfrm>
            <a:off x="1032535" y="3512167"/>
            <a:ext cx="5083827" cy="2431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ইমেইলঃmarufabegumliza@mail.com</a:t>
            </a:r>
          </a:p>
          <a:p>
            <a:pPr algn="ctr"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Ribbon 7">
            <a:extLst>
              <a:ext uri="{FF2B5EF4-FFF2-40B4-BE49-F238E27FC236}">
                <a16:creationId xmlns:a16="http://schemas.microsoft.com/office/drawing/2014/main" id="{68EFC959-1139-4714-BA4D-0687320298FE}"/>
              </a:ext>
            </a:extLst>
          </p:cNvPr>
          <p:cNvSpPr/>
          <p:nvPr/>
        </p:nvSpPr>
        <p:spPr>
          <a:xfrm>
            <a:off x="4646519" y="585295"/>
            <a:ext cx="3352800" cy="838200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1C62CA-4809-4D6E-9177-A5152686D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67" y="937366"/>
            <a:ext cx="2297043" cy="2339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927-004-6C055CC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3048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orp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52476"/>
            <a:ext cx="4510203" cy="2533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61514" y="4417255"/>
            <a:ext cx="9720775" cy="1730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পরস্কার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টা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ক্ষুধার্ত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2" y="633046"/>
            <a:ext cx="3383339" cy="2162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33" y="633046"/>
            <a:ext cx="3348082" cy="2103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12" y="3428473"/>
            <a:ext cx="3348417" cy="2381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50" y="3409140"/>
            <a:ext cx="3348417" cy="2400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667000" y="279593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লরেটো সিস্টার্স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1" y="2736752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সেন্ট মেরি’জ স্কুল,কলকাতা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243486" y="5869548"/>
            <a:ext cx="543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বস্তির দরিদ্র শিশুদের সেবা ও উৎসাহদান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 descr="220px-Sisters_of_Char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573" y="773722"/>
            <a:ext cx="2286000" cy="2539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27" y="3222241"/>
            <a:ext cx="2362200" cy="2746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5663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1752600" y="4334233"/>
            <a:ext cx="5562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মাদার তেরেসার সেবা  কাজের পরিধি ক্রমাগত বেড়ে   চলল এবং সঙ্গে যোগ দিলেন  অনেক সন্ন্যাসিনী। তদের নিয়ে গড়ে তোলেন মানবসেবার সংঘ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237327" y="479413"/>
            <a:ext cx="495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গরীবদের সেবা করার জন্য গাউন ছেড়ে বাঙালি নারীর  মতো পরলেন শাড়ি।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051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4639798"/>
            <a:ext cx="83820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কয়েকজন বন্ধু মিলে কিভাবে দুস্থদের সাহায্যে এগিয়ে আসবে তার একটি পরিকল্পনা কর।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3621508" y="628679"/>
            <a:ext cx="4876800" cy="962853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A1C76-2931-460D-828F-799CA2F02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268" y="1267654"/>
            <a:ext cx="4211915" cy="2885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4D06B-1545-491C-965B-657A18C58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50" y="1383439"/>
            <a:ext cx="3986098" cy="2769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720948" y="1678158"/>
            <a:ext cx="9816906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সাংস্কৃতিক আন্দোলনের কর্মী হিসেবে সন্‌জিদা খাতুনের খ্যাতি কোন ক্ষেত্রে?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9959559" y="2598591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Half Frame 24"/>
          <p:cNvSpPr/>
          <p:nvPr/>
        </p:nvSpPr>
        <p:spPr>
          <a:xfrm rot="14014148">
            <a:off x="10234378" y="3209044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76323" y="2473133"/>
            <a:ext cx="3139073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রবীন্দ্রসংগীত শিল্পী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6629401" y="2598591"/>
            <a:ext cx="3276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 সংগীত শিল্পী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2281559" y="3291840"/>
            <a:ext cx="313907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প্রবন্ধকার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6629401" y="3291840"/>
            <a:ext cx="32004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আবৃত্তিকার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72000" y="123453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5710518" y="2473133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Multiply 39"/>
          <p:cNvSpPr/>
          <p:nvPr/>
        </p:nvSpPr>
        <p:spPr>
          <a:xfrm>
            <a:off x="5730228" y="333375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2204593" y="3939097"/>
            <a:ext cx="3966882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আবাসন শব্দের অর্থ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9920825" y="5771271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Half Frame 19"/>
          <p:cNvSpPr/>
          <p:nvPr/>
        </p:nvSpPr>
        <p:spPr>
          <a:xfrm rot="14014148">
            <a:off x="10003536" y="4773733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76323" y="4696988"/>
            <a:ext cx="3345795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ভোজনালয়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629401" y="5678072"/>
            <a:ext cx="2982036" cy="4485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বসবাসের ব্যবস্থা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2287043" y="5551170"/>
            <a:ext cx="3345795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লোকালয় 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6629401" y="4808037"/>
            <a:ext cx="3005806" cy="448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দেবালয়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5809298" y="4737588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Multiply 27"/>
          <p:cNvSpPr/>
          <p:nvPr/>
        </p:nvSpPr>
        <p:spPr>
          <a:xfrm>
            <a:off x="5820494" y="563499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Rectangle 32"/>
          <p:cNvSpPr/>
          <p:nvPr/>
        </p:nvSpPr>
        <p:spPr>
          <a:xfrm>
            <a:off x="4831927" y="610588"/>
            <a:ext cx="273596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ultiply 22"/>
          <p:cNvSpPr/>
          <p:nvPr/>
        </p:nvSpPr>
        <p:spPr>
          <a:xfrm>
            <a:off x="10165494" y="4627623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6001712" y="54163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4048" y="4513323"/>
            <a:ext cx="3503822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পারিবারিক উন্নয়ন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6553200" y="4589523"/>
            <a:ext cx="3348318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মেধার বিকাশ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6553198" y="5486400"/>
            <a:ext cx="3352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 উন্নয়ন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2204048" y="5486400"/>
            <a:ext cx="3503822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মানব সেবা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5865159" y="4589523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10251072" y="558015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10229" y="745271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8115" y="1545371"/>
            <a:ext cx="85378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latin typeface="NikoshBAN" pitchFamily="2" charset="0"/>
                <a:cs typeface="NikoshBAN" pitchFamily="2" charset="0"/>
              </a:rPr>
              <a:t>নিচের উদ্দিপকটি পড়ে সংশ্লিষ্ট প্রশ্নের উত্তর দেওয়ার চেষ্টা কর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নারী শিক্ষার অগ্রপথিক বেগম রোকেয়া । তিনি   পিছিয়ে পড়া নারীদের শিক্ষার আলো দেখাতে অক্লান্ত পরিশ্রম করেছেন। তার এই সেবা  নারী সমাজকে  এগিয়ে নিতে গুরুত্বপূর্ণ ভূমিকা রেখেছে।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উদ্দীপকের সাথে ‘মাদার তেরেসা’ রচনার সাদৃশ্যপূর্ণ দিক হলো-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48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67951" y="12573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উদ্দীপকের সাথে  সাদৃশ্যপূর্ণ দিকটি হলো-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জীবে সেবা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নারীর উন্নয়ন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মানবতার উন্নয়ন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9063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43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781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2819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6781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77397" y="495300"/>
            <a:ext cx="38862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5181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8994945" y="547218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014044" y="5340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6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2604" y="3992274"/>
            <a:ext cx="8426792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তেরেসার</a:t>
            </a:r>
            <a:r>
              <a:rPr lang="bn-BD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শৈশবের মানবসেবার চেতনা তোমাকে কীভাবে অনুপ্রাণিত করেছে তা  সর্বোচ্চ ১০টি বাক্যে লিখে আনবে।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4181" y="668215"/>
            <a:ext cx="41148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2708"/>
            <a:ext cx="4004670" cy="25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7000" y="4898265"/>
            <a:ext cx="6858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3" y="990600"/>
            <a:ext cx="9566030" cy="3657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978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32D9D2-3B5C-45E8-A53C-215D436E0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5" y="1513448"/>
            <a:ext cx="3069884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0ED3D8-E610-422D-B432-CA3DB2B47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86" y="1513448"/>
            <a:ext cx="2927642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E6DA47-C050-4B5E-AD07-8419D3579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65" y="1513448"/>
            <a:ext cx="273747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4BE58B-AC09-4B96-A9BD-FD987C5943CB}"/>
              </a:ext>
            </a:extLst>
          </p:cNvPr>
          <p:cNvSpPr txBox="1"/>
          <p:nvPr/>
        </p:nvSpPr>
        <p:spPr>
          <a:xfrm>
            <a:off x="4148408" y="708633"/>
            <a:ext cx="4780279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EB8647B-5371-49D4-B37F-417F930F377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53065" y="4847665"/>
            <a:ext cx="4826000" cy="496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37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63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37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2637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2637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637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637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 </a:t>
            </a:r>
            <a:endParaRPr lang="en-US" sz="263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9898E10-AB46-4075-9289-DE3DE5D73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065" y="5344552"/>
            <a:ext cx="54276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457200"/>
            <a:ext cx="8343900" cy="5791200"/>
          </a:xfrm>
          <a:prstGeom prst="rect">
            <a:avLst/>
          </a:prstGeom>
        </p:spPr>
      </p:pic>
      <p:sp>
        <p:nvSpPr>
          <p:cNvPr id="27" name="Horizontal Scroll 26"/>
          <p:cNvSpPr/>
          <p:nvPr/>
        </p:nvSpPr>
        <p:spPr>
          <a:xfrm>
            <a:off x="4317610" y="2311687"/>
            <a:ext cx="4191000" cy="14478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endParaRPr lang="bn-BD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>
              <a:spcBef>
                <a:spcPct val="0"/>
              </a:spcBef>
              <a:defRPr/>
            </a:pP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 তেরেসা</a:t>
            </a:r>
          </a:p>
          <a:p>
            <a:pPr marL="54864" algn="r">
              <a:spcBef>
                <a:spcPct val="0"/>
              </a:spcBef>
              <a:defRPr/>
            </a:pPr>
            <a:br>
              <a:rPr lang="bn-BD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765475" y="1155844"/>
            <a:ext cx="2133600" cy="6858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আজকের পাঠ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DEAC6-7350-4F6E-BC18-456FD16287E2}"/>
              </a:ext>
            </a:extLst>
          </p:cNvPr>
          <p:cNvSpPr txBox="1"/>
          <p:nvPr/>
        </p:nvSpPr>
        <p:spPr>
          <a:xfrm>
            <a:off x="4800601" y="3822413"/>
            <a:ext cx="502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সন্‌জীদা খাতুন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057400" y="457200"/>
            <a:ext cx="76962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981200" y="1752600"/>
            <a:ext cx="8077200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 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মাদার তেরেসার সেবাকর্মের বর্ণনা দিতে পারবে।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027409" y="5006350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53400" y="43434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1534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5000" y="582272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05000" y="1905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33600" y="29718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496800" y="9906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64" y="1889378"/>
            <a:ext cx="2359925" cy="2575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4" name="Group 3"/>
          <p:cNvGrpSpPr/>
          <p:nvPr/>
        </p:nvGrpSpPr>
        <p:grpSpPr>
          <a:xfrm>
            <a:off x="4495801" y="1905000"/>
            <a:ext cx="5628287" cy="4292616"/>
            <a:chOff x="3058513" y="2175272"/>
            <a:chExt cx="5628287" cy="4292616"/>
          </a:xfrm>
        </p:grpSpPr>
        <p:grpSp>
          <p:nvGrpSpPr>
            <p:cNvPr id="2" name="Group 60"/>
            <p:cNvGrpSpPr/>
            <p:nvPr/>
          </p:nvGrpSpPr>
          <p:grpSpPr>
            <a:xfrm>
              <a:off x="6006956" y="2260341"/>
              <a:ext cx="2209800" cy="1753556"/>
              <a:chOff x="4138719" y="5575157"/>
              <a:chExt cx="1600200" cy="1753556"/>
            </a:xfrm>
          </p:grpSpPr>
          <p:sp>
            <p:nvSpPr>
              <p:cNvPr id="31" name="Left Arrow 30"/>
              <p:cNvSpPr/>
              <p:nvPr/>
            </p:nvSpPr>
            <p:spPr>
              <a:xfrm rot="18353532">
                <a:off x="4106909" y="6285377"/>
                <a:ext cx="1324672" cy="762000"/>
              </a:xfrm>
              <a:prstGeom prst="lef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unched Tape 31"/>
              <p:cNvSpPr/>
              <p:nvPr/>
            </p:nvSpPr>
            <p:spPr>
              <a:xfrm rot="1482568">
                <a:off x="4138719" y="5575157"/>
                <a:ext cx="1600200" cy="762000"/>
              </a:xfrm>
              <a:prstGeom prst="flowChartPunchedTap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গ্রন্থ</a:t>
                </a:r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10800000" flipV="1">
              <a:off x="6345251" y="315270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019800" y="5096288"/>
              <a:ext cx="2667000" cy="13716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 সত্যেন্দ্র-কাব্য পরিচয়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31773" y="3202632"/>
              <a:ext cx="2631141" cy="1353945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অতীত দিনের স্মৃতি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61429" y="4162966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just"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রবীন্দ্রসংগীতের ভাবসম্পদ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8513" y="2175272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ধ্বনি থেকে কবিতা</a:t>
              </a:r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782394" y="1127330"/>
            <a:ext cx="2743200" cy="50154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Kalpurush" pitchFamily="2" charset="0"/>
                <a:cs typeface="Kalpurush" pitchFamily="2" charset="0"/>
              </a:rPr>
              <a:t>সন্‌জিদা খাতুন</a:t>
            </a:r>
            <a:endParaRPr lang="en-AU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13030" y="514765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100" y="5130226"/>
            <a:ext cx="230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১৯৩৩ খ্রি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ষ্টাব্দ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9938" y="711410"/>
            <a:ext cx="4864165" cy="112367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bn-BD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9398" y="2163271"/>
            <a:ext cx="2985247" cy="22360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33047" y="4530643"/>
            <a:ext cx="852461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লেখক সন্‌জীদা খাতুন কোথায়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 করে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ন?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6E969-2A67-40AC-90BE-F008FBA7D2CD}"/>
              </a:ext>
            </a:extLst>
          </p:cNvPr>
          <p:cNvSpPr txBox="1"/>
          <p:nvPr/>
        </p:nvSpPr>
        <p:spPr>
          <a:xfrm>
            <a:off x="633047" y="5352382"/>
            <a:ext cx="67523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কত সালে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24075-F9FA-4CB3-8B00-BC018E403D48}"/>
              </a:ext>
            </a:extLst>
          </p:cNvPr>
          <p:cNvSpPr txBox="1"/>
          <p:nvPr/>
        </p:nvSpPr>
        <p:spPr>
          <a:xfrm>
            <a:off x="9724547" y="4530643"/>
            <a:ext cx="1529657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B653D-73AF-481A-A3B9-EDF30374A441}"/>
              </a:ext>
            </a:extLst>
          </p:cNvPr>
          <p:cNvSpPr txBox="1"/>
          <p:nvPr/>
        </p:nvSpPr>
        <p:spPr>
          <a:xfrm>
            <a:off x="9022742" y="5383160"/>
            <a:ext cx="223146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১৯৩৩ সালে</a:t>
            </a:r>
          </a:p>
        </p:txBody>
      </p:sp>
    </p:spTree>
    <p:extLst>
      <p:ext uri="{BB962C8B-B14F-4D97-AF65-F5344CB8AC3E}">
        <p14:creationId xmlns:p14="http://schemas.microsoft.com/office/powerpoint/2010/main" val="267445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55092" y="887103"/>
            <a:ext cx="5090613" cy="955343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IN" sz="6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6686" y="904055"/>
            <a:ext cx="4995080" cy="938391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28495" y="777922"/>
            <a:ext cx="181968" cy="5412328"/>
            <a:chOff x="6109646" y="1733827"/>
            <a:chExt cx="162749" cy="4921027"/>
          </a:xfrm>
          <a:solidFill>
            <a:srgbClr val="002060"/>
          </a:solidFill>
        </p:grpSpPr>
        <p:grpSp>
          <p:nvGrpSpPr>
            <p:cNvPr id="9" name="Group 8"/>
            <p:cNvGrpSpPr/>
            <p:nvPr/>
          </p:nvGrpSpPr>
          <p:grpSpPr>
            <a:xfrm>
              <a:off x="6109646" y="1733827"/>
              <a:ext cx="152249" cy="4851367"/>
              <a:chOff x="5780586" y="1458737"/>
              <a:chExt cx="195003" cy="5285842"/>
            </a:xfrm>
            <a:grpFill/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6120146" y="1733827"/>
              <a:ext cx="152249" cy="12589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117673" y="6528959"/>
              <a:ext cx="152249" cy="12589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01807D-AA54-42F9-969B-1C507E85D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22" y="1733117"/>
            <a:ext cx="4054834" cy="4029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850383-F76F-4BEB-ADFA-E10A63A74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02" y="1733117"/>
            <a:ext cx="4256376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72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গাউন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67600" y="3886200"/>
            <a:ext cx="2667000" cy="228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67600" y="1219200"/>
            <a:ext cx="2667000" cy="213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5013" y="4457700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মানবদরদি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09234" y="19319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71783"/>
            <a:ext cx="2667000" cy="2267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4387404" y="1219200"/>
            <a:ext cx="2721915" cy="2252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</TotalTime>
  <Words>768</Words>
  <Application>Microsoft Office PowerPoint</Application>
  <PresentationFormat>Widescreen</PresentationFormat>
  <Paragraphs>132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Garamond</vt:lpstr>
      <vt:lpstr>Kalpurush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59</cp:revision>
  <dcterms:created xsi:type="dcterms:W3CDTF">2021-02-07T16:27:07Z</dcterms:created>
  <dcterms:modified xsi:type="dcterms:W3CDTF">2021-02-28T13:37:54Z</dcterms:modified>
</cp:coreProperties>
</file>