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jid" initials="S" lastIdx="1" clrIdx="0">
    <p:extLst>
      <p:ext uri="{19B8F6BF-5375-455C-9EA6-DF929625EA0E}">
        <p15:presenceInfo xmlns:p15="http://schemas.microsoft.com/office/powerpoint/2012/main" userId="Sanji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95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0T10:25:31.347" idx="1">
    <p:pos x="7051" y="374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6E907-A473-44EB-B076-F1B99FC9611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C9C1B-BB2A-41B0-A696-40E8E203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4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9C1B-BB2A-41B0-A696-40E8E2038B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0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9C1B-BB2A-41B0-A696-40E8E2038B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0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C9C1B-BB2A-41B0-A696-40E8E2038B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1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5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7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5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5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6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4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2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9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9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1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479A-E5E3-4CD1-AC0A-0257BB0052D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142B-E0C8-43D2-8BDF-073E12A9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0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868" y="617518"/>
            <a:ext cx="3075709" cy="12081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080" y="1825625"/>
            <a:ext cx="8778240" cy="482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6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9216" y="1499616"/>
            <a:ext cx="9144000" cy="361188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86384" y="923545"/>
            <a:ext cx="10305288" cy="588403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5 cm 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4 cm,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3 cm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হলে,এর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সমগ্রতলের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6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4392" y="2035937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237744" y="987552"/>
            <a:ext cx="11494008" cy="5239512"/>
          </a:xfrm>
          <a:prstGeom prst="hexagon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সমগ্রতলের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৪।আয়তন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6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gular Pentagon 3"/>
          <p:cNvSpPr/>
          <p:nvPr/>
        </p:nvSpPr>
        <p:spPr>
          <a:xfrm>
            <a:off x="338328" y="875951"/>
            <a:ext cx="11463528" cy="5086414"/>
          </a:xfrm>
          <a:prstGeom prst="pent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মেপে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সমগ্রতলের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05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784"/>
            <a:ext cx="9144000" cy="1508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83081"/>
            <a:ext cx="8019288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2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296" y="3089974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26236" y="594360"/>
            <a:ext cx="10067544" cy="6382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ctr"/>
            <a:r>
              <a:rPr lang="en-US" sz="8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শাহজাহান</a:t>
            </a:r>
            <a:r>
              <a:rPr lang="en-US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en-US" sz="8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তিতুদহ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8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তিতুতহ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চুয়াডাঙ্গা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7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344" y="740665"/>
            <a:ext cx="7799832" cy="4727448"/>
          </a:xfrm>
          <a:prstGeom prst="rect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বিষয়ঃগণিত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পরিমিতি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3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29768" y="411480"/>
            <a:ext cx="11466576" cy="6230938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১।আয়তাকার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২।আয়তাকার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সমগ্রতলের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৩।আয়তাকার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1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88" y="2660904"/>
            <a:ext cx="5888736" cy="4197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59932" y="-41815"/>
            <a:ext cx="3208212" cy="38953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256" y="3767328"/>
            <a:ext cx="5358384" cy="27614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10800000" flipV="1">
            <a:off x="1194816" y="808578"/>
            <a:ext cx="5413248" cy="109728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চিত্রগুলো</a:t>
            </a:r>
            <a:r>
              <a:rPr lang="en-US" dirty="0" smtClean="0"/>
              <a:t>  </a:t>
            </a:r>
            <a:r>
              <a:rPr lang="en-US" dirty="0" err="1" smtClean="0"/>
              <a:t>ল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304288" y="905256"/>
            <a:ext cx="5340096" cy="2532888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/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dirty="0"/>
          </a:p>
        </p:txBody>
      </p:sp>
      <p:sp>
        <p:nvSpPr>
          <p:cNvPr id="5" name="Bevel 4"/>
          <p:cNvSpPr/>
          <p:nvPr/>
        </p:nvSpPr>
        <p:spPr>
          <a:xfrm>
            <a:off x="2093976" y="3640423"/>
            <a:ext cx="7178040" cy="2334260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7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" y="-641412"/>
            <a:ext cx="10277856" cy="6941629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4059936" y="5088287"/>
            <a:ext cx="2194560" cy="1618489"/>
          </a:xfrm>
          <a:prstGeom prst="upArrow">
            <a:avLst>
              <a:gd name="adj1" fmla="val 50000"/>
              <a:gd name="adj2" fmla="val 39468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dobe Heiti Std R" panose="020B0400000000000000" pitchFamily="34" charset="-128"/>
                <a:ea typeface="Adobe Heiti Std R" panose="020B0400000000000000" pitchFamily="34" charset="-128"/>
              </a:rPr>
              <a:t>দৈর্ঘ্য</a:t>
            </a:r>
            <a:endParaRPr lang="en-US" sz="3200" dirty="0"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Left Arrow 5"/>
          <p:cNvSpPr/>
          <p:nvPr/>
        </p:nvSpPr>
        <p:spPr>
          <a:xfrm rot="3001435">
            <a:off x="8811910" y="4350571"/>
            <a:ext cx="1615490" cy="1620318"/>
          </a:xfrm>
          <a:prstGeom prst="leftArrow">
            <a:avLst>
              <a:gd name="adj1" fmla="val 50000"/>
              <a:gd name="adj2" fmla="val 5859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প্রস্থ</a:t>
            </a:r>
            <a:endParaRPr lang="en-US" sz="4000" dirty="0"/>
          </a:p>
        </p:txBody>
      </p:sp>
      <p:sp>
        <p:nvSpPr>
          <p:cNvPr id="7" name="Left Arrow 6"/>
          <p:cNvSpPr/>
          <p:nvPr/>
        </p:nvSpPr>
        <p:spPr>
          <a:xfrm>
            <a:off x="9619656" y="1335025"/>
            <a:ext cx="2295144" cy="1798551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উচ্চতা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225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13218"/>
            <a:ext cx="9144000" cy="3632517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1066800" y="913702"/>
            <a:ext cx="9912096" cy="5669280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ঘনবস্তুর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মাত্রাগুলোর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=  a</a:t>
            </a:r>
          </a:p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 b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 c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02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296066"/>
            <a:ext cx="11301984" cy="488089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5008" y="768096"/>
            <a:ext cx="11301984" cy="559393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সুত্রসমূহ</a:t>
            </a:r>
            <a:endParaRPr lang="en-US" sz="5400" dirty="0" smtClean="0"/>
          </a:p>
          <a:p>
            <a:pPr algn="ctr"/>
            <a:r>
              <a:rPr lang="en-US" sz="4400" dirty="0" err="1" smtClean="0"/>
              <a:t>সমগ্র</a:t>
            </a:r>
            <a:r>
              <a:rPr lang="en-US" sz="4400" dirty="0" smtClean="0"/>
              <a:t>  </a:t>
            </a:r>
            <a:r>
              <a:rPr lang="en-US" sz="4400" dirty="0" err="1" smtClean="0"/>
              <a:t>তলের</a:t>
            </a:r>
            <a:r>
              <a:rPr lang="en-US" sz="4400" dirty="0" smtClean="0"/>
              <a:t>  </a:t>
            </a:r>
            <a:r>
              <a:rPr lang="en-US" sz="4400" dirty="0" err="1" smtClean="0"/>
              <a:t>ক্ষেত্রফল</a:t>
            </a:r>
            <a:r>
              <a:rPr lang="en-US" sz="4400" dirty="0" smtClean="0"/>
              <a:t> =2(</a:t>
            </a:r>
            <a:r>
              <a:rPr lang="en-US" sz="4400" dirty="0" err="1" smtClean="0"/>
              <a:t>ab+bc+ca</a:t>
            </a:r>
            <a:r>
              <a:rPr lang="en-US" sz="4000" dirty="0" smtClean="0"/>
              <a:t>)  </a:t>
            </a:r>
            <a:r>
              <a:rPr lang="en-US" sz="4000" dirty="0" err="1" smtClean="0"/>
              <a:t>বর্গ</a:t>
            </a:r>
            <a:r>
              <a:rPr lang="en-US" sz="4000" dirty="0" smtClean="0"/>
              <a:t>  </a:t>
            </a:r>
            <a:r>
              <a:rPr lang="en-US" sz="4000" dirty="0" err="1" smtClean="0"/>
              <a:t>একক</a:t>
            </a:r>
            <a:endParaRPr lang="en-US" sz="4000" dirty="0" smtClean="0"/>
          </a:p>
          <a:p>
            <a:pPr algn="ctr"/>
            <a:r>
              <a:rPr lang="en-US" sz="4400" dirty="0" err="1" smtClean="0"/>
              <a:t>আয়তন</a:t>
            </a:r>
            <a:r>
              <a:rPr lang="en-US" sz="4400" dirty="0" smtClean="0"/>
              <a:t> =</a:t>
            </a:r>
            <a:r>
              <a:rPr lang="en-US" sz="4400" dirty="0" err="1" smtClean="0"/>
              <a:t>abc</a:t>
            </a:r>
            <a:r>
              <a:rPr lang="en-US" sz="4400" dirty="0" smtClean="0"/>
              <a:t>  </a:t>
            </a:r>
            <a:r>
              <a:rPr lang="en-US" sz="4000" dirty="0" err="1" smtClean="0"/>
              <a:t>ঘন</a:t>
            </a:r>
            <a:r>
              <a:rPr lang="en-US" sz="4000" dirty="0" smtClean="0"/>
              <a:t>  </a:t>
            </a:r>
            <a:r>
              <a:rPr lang="en-US" sz="4000" dirty="0" err="1" smtClean="0"/>
              <a:t>একক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90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170</Words>
  <Application>Microsoft Office PowerPoint</Application>
  <PresentationFormat>Widescreen</PresentationFormat>
  <Paragraphs>51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Adobe Heiti Std R</vt:lpstr>
      <vt:lpstr>Arial</vt:lpstr>
      <vt:lpstr>Calibri</vt:lpstr>
      <vt:lpstr>Calibri Light</vt:lpstr>
      <vt:lpstr>NikoshBAN</vt:lpstr>
      <vt:lpstr>Office Theme</vt:lpstr>
      <vt:lpstr> স্বাগতম</vt:lpstr>
      <vt:lpstr> 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Sanjid</dc:creator>
  <cp:lastModifiedBy>Sanjid</cp:lastModifiedBy>
  <cp:revision>74</cp:revision>
  <dcterms:created xsi:type="dcterms:W3CDTF">2021-03-09T04:58:52Z</dcterms:created>
  <dcterms:modified xsi:type="dcterms:W3CDTF">2021-03-13T04:54:27Z</dcterms:modified>
</cp:coreProperties>
</file>