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2" r:id="rId5"/>
    <p:sldId id="263" r:id="rId6"/>
    <p:sldId id="264" r:id="rId7"/>
    <p:sldId id="270" r:id="rId8"/>
    <p:sldId id="261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66533-2064-4AFC-B57D-95A8450D944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65AED-4826-463C-BD90-AF3D2959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65AED-4826-463C-BD90-AF3D295974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8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1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6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2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2647-CABE-4000-8B8F-C95920A2F10D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87D6-5A0D-4D13-AA47-0DCB2AFA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3751" y="314321"/>
            <a:ext cx="9354736" cy="2114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স্বাগতমঃ</a:t>
            </a:r>
            <a:endParaRPr lang="en-US" sz="9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456" y="2600323"/>
            <a:ext cx="6603205" cy="3800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88" y="2600323"/>
            <a:ext cx="9372599" cy="397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1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685800"/>
            <a:ext cx="10115550" cy="5443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u="sng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b="1" u="sng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u="sng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b="1" u="sng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গুরুত্বগুলো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পোষ্টার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পেপারে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</a:p>
          <a:p>
            <a:pPr algn="ctr"/>
            <a:endParaRPr lang="en-US" sz="8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3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038" y="757238"/>
            <a:ext cx="9315450" cy="537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endParaRPr lang="en-US" sz="8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কিয়ামতের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বান্দার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ইসলাম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ধর্ম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কয়টি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স্তম্ভের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প্রতিষ্টিত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কি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কি</a:t>
            </a:r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7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63" y="814388"/>
            <a:ext cx="9386887" cy="4729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8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6" y="3200400"/>
            <a:ext cx="3500437" cy="3114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ধন্যবাদ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7675" y="1371600"/>
            <a:ext cx="7686675" cy="5100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108" y="1600200"/>
            <a:ext cx="7184641" cy="47148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176" y="128589"/>
            <a:ext cx="8315324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3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236" y="1085851"/>
            <a:ext cx="7643802" cy="452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মোহাঃ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মজনুল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4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8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তিতুদহ</a:t>
            </a:r>
            <a:r>
              <a:rPr lang="en-US" sz="48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8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উপজেলাঃ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endParaRPr lang="en-US" sz="4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00288" y="642938"/>
            <a:ext cx="7900988" cy="5186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শেণীঃ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6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পাঠ-০২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 flipV="1">
            <a:off x="860106" y="1017268"/>
            <a:ext cx="9212581" cy="5554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08" y="1976437"/>
            <a:ext cx="8715375" cy="43576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7438" y="1175384"/>
            <a:ext cx="66294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83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50" y="814388"/>
            <a:ext cx="10072687" cy="5329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ঘোষণাঃ</a:t>
            </a:r>
            <a:endParaRPr lang="en-US" sz="54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5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4450" y="785813"/>
            <a:ext cx="9501188" cy="5186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8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5900" y="-285750"/>
            <a:ext cx="9586913" cy="7415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সংগাঃ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বান্দা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প্রভুর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ওয়াক্তসমুহঃ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যোহর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endParaRPr lang="en-US" sz="4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মাগরিব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ইশা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388" y="671513"/>
            <a:ext cx="9544050" cy="438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8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স্তম্ভগুলোর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তুলনামুলক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1539" y="514350"/>
            <a:ext cx="9958388" cy="5057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অশ্লীল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খারাপ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”-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14514" y="2800350"/>
            <a:ext cx="8072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6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170</Words>
  <Application>Microsoft Office PowerPoint</Application>
  <PresentationFormat>Widescreen</PresentationFormat>
  <Paragraphs>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106</cp:revision>
  <dcterms:created xsi:type="dcterms:W3CDTF">2021-03-09T05:01:29Z</dcterms:created>
  <dcterms:modified xsi:type="dcterms:W3CDTF">2021-03-13T05:36:10Z</dcterms:modified>
</cp:coreProperties>
</file>