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0" r:id="rId14"/>
    <p:sldId id="271" r:id="rId15"/>
    <p:sldId id="272" r:id="rId16"/>
    <p:sldId id="273" r:id="rId17"/>
    <p:sldId id="275" r:id="rId18"/>
    <p:sldId id="277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24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5000" r="-1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6" y="381000"/>
            <a:ext cx="85344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797" y="381000"/>
            <a:ext cx="85344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000" dirty="0" err="1" smtClean="0">
                <a:solidFill>
                  <a:srgbClr val="FF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4000" dirty="0">
              <a:solidFill>
                <a:srgbClr val="FF33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620000" cy="32004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76377" y="4648200"/>
            <a:ext cx="7620000" cy="13716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75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239000" cy="4191000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533400" y="5334000"/>
            <a:ext cx="8229600" cy="9906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lvl="0"/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ড়িছে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61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524000" y="533400"/>
            <a:ext cx="6400800" cy="129540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>
                <a:ln>
                  <a:solidFill>
                    <a:srgbClr val="0000FF"/>
                  </a:solidFill>
                  <a:prstDash val="sysDot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বইয়ের সাথে সংযোগ </a:t>
            </a:r>
            <a:endParaRPr lang="en-US" sz="3600" dirty="0">
              <a:ln>
                <a:solidFill>
                  <a:srgbClr val="0000FF"/>
                </a:solidFill>
                <a:prstDash val="sysDot"/>
              </a:ln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3600" y="2057400"/>
            <a:ext cx="5054750" cy="3044825"/>
            <a:chOff x="2133600" y="2057400"/>
            <a:chExt cx="5054750" cy="30448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057400"/>
              <a:ext cx="5054750" cy="304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667000"/>
              <a:ext cx="2484408" cy="22182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2703512"/>
              <a:ext cx="1962150" cy="198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286000" y="5486400"/>
            <a:ext cx="472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পিষ্ঠা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নং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:-৭৭ , ৭৮ 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485955"/>
            <a:ext cx="38862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888"/>
              </a:avLst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শিক্ষকের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BD61B4-7408-4D20-898E-F9B496FDB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46086"/>
            <a:ext cx="8382000" cy="4930914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085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BE1C8D2-40C8-4E71-AF4A-8C85E0F17FD9}"/>
              </a:ext>
            </a:extLst>
          </p:cNvPr>
          <p:cNvSpPr txBox="1"/>
          <p:nvPr/>
        </p:nvSpPr>
        <p:spPr>
          <a:xfrm>
            <a:off x="392502" y="381000"/>
            <a:ext cx="83820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4000" b="1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6" y="1051505"/>
            <a:ext cx="3807124" cy="5311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43400" y="1295400"/>
            <a:ext cx="4267200" cy="495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ঘুড়ি</a:t>
            </a:r>
            <a:endParaRPr lang="en-US" sz="3600" b="1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আবুল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হোসেন</a:t>
            </a:r>
            <a:endParaRPr lang="en-US" sz="3600" b="1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ঘুড়িয়া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উড়িছে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মাথায়</a:t>
            </a:r>
            <a:endParaRPr lang="en-US" sz="3600" b="1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হলুদে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সবুজে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মাতায়</a:t>
            </a:r>
            <a:endParaRPr lang="en-US" sz="3600" b="1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গোধূলির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ঝিকিমিকি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আলোয়</a:t>
            </a:r>
            <a:endParaRPr lang="en-US" sz="3600" b="1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সাদা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নীল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কালোয়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ঘুড়িয়া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উড়িছে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হালকা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বায়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endParaRPr lang="en-US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3505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InflateBottom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0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Diagonal Stripe 2"/>
          <p:cNvSpPr/>
          <p:nvPr/>
        </p:nvSpPr>
        <p:spPr>
          <a:xfrm>
            <a:off x="2743200" y="1366812"/>
            <a:ext cx="3505200" cy="3429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2438400" cy="255748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962400" y="2514600"/>
            <a:ext cx="4648200" cy="2557488"/>
          </a:xfrm>
          <a:prstGeom prst="cloudCallout">
            <a:avLst>
              <a:gd name="adj1" fmla="val -77437"/>
              <a:gd name="adj2" fmla="val 13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গোধূলি</a:t>
            </a:r>
            <a:r>
              <a:rPr lang="en-US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= </a:t>
            </a:r>
            <a:r>
              <a:rPr lang="en-US" sz="32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সূর্য</a:t>
            </a:r>
            <a:r>
              <a:rPr lang="en-US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ডোবার</a:t>
            </a:r>
            <a:r>
              <a:rPr lang="en-US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বায়</a:t>
            </a:r>
            <a:r>
              <a:rPr lang="en-US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= </a:t>
            </a:r>
            <a:r>
              <a:rPr lang="en-US" sz="32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বাতাস</a:t>
            </a:r>
            <a:r>
              <a:rPr lang="en-US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2514600" y="457200"/>
            <a:ext cx="4343400" cy="1676400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জো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ড়া</a:t>
            </a:r>
            <a:r>
              <a:rPr lang="en-US" sz="4000" b="1" dirty="0" err="1" smtClean="0">
                <a:solidFill>
                  <a:srgbClr val="FF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</a:t>
            </a:r>
            <a:r>
              <a:rPr lang="en-US" sz="40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endParaRPr lang="en-US" sz="40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2057400" cy="19812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95190" y="2895600"/>
            <a:ext cx="6115409" cy="1981200"/>
          </a:xfrm>
          <a:prstGeom prst="wedgeEllipseCallout">
            <a:avLst>
              <a:gd name="adj1" fmla="val -54648"/>
              <a:gd name="adj2" fmla="val 2121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ঘুড়িয়া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উড়িছে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………..।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গোধূলির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………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আলোয়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5796" y="340666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মাথায়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2600" y="458441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ঝিকিমিকি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6763E-6 L -0.40173 -0.050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2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82659E-7 L -0.50417 -0.133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286000" y="457198"/>
            <a:ext cx="444207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0" cap="none" spc="0" normalizeH="0" baseline="0" noProof="0" dirty="0" smtClean="0">
                <a:ln w="11430"/>
                <a:gradFill flip="none" rotWithShape="1">
                  <a:gsLst>
                    <a:gs pos="16000">
                      <a:srgbClr val="70AD47">
                        <a:lumMod val="50000"/>
                      </a:srgb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rgbClr val="4472C4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rgbClr val="5B9BD5">
                      <a:lumMod val="75000"/>
                      <a:alpha val="32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দলগত কাজ </a:t>
            </a:r>
            <a:endParaRPr kumimoji="0" lang="en-US" sz="2800" b="1" i="0" u="none" strike="noStrike" kern="0" cap="none" spc="0" normalizeH="0" baseline="0" noProof="0" dirty="0">
              <a:ln w="11430"/>
              <a:gradFill flip="none" rotWithShape="1">
                <a:gsLst>
                  <a:gs pos="16000">
                    <a:srgbClr val="70AD47">
                      <a:lumMod val="50000"/>
                    </a:srgb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rgbClr val="4472C4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rgbClr val="5B9BD5">
                    <a:lumMod val="75000"/>
                    <a:alpha val="32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72" y="304800"/>
            <a:ext cx="2034929" cy="162823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2" y="380998"/>
            <a:ext cx="2178171" cy="147583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Cloud 5"/>
          <p:cNvSpPr/>
          <p:nvPr/>
        </p:nvSpPr>
        <p:spPr>
          <a:xfrm>
            <a:off x="626853" y="4419600"/>
            <a:ext cx="7924800" cy="12192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কবিতাটি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44636" y="2438400"/>
            <a:ext cx="7924800" cy="12192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কবিতাটি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62200" y="533400"/>
            <a:ext cx="4669588" cy="1660773"/>
            <a:chOff x="2362200" y="533400"/>
            <a:chExt cx="4669588" cy="1660773"/>
          </a:xfrm>
        </p:grpSpPr>
        <p:sp>
          <p:nvSpPr>
            <p:cNvPr id="2" name="TextBox 9"/>
            <p:cNvSpPr txBox="1"/>
            <p:nvPr/>
          </p:nvSpPr>
          <p:spPr>
            <a:xfrm>
              <a:off x="2362200" y="533400"/>
              <a:ext cx="46695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88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r>
                <a:rPr lang="bn-IN" sz="576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76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Diagonal Stripe 2"/>
            <p:cNvSpPr/>
            <p:nvPr/>
          </p:nvSpPr>
          <p:spPr>
            <a:xfrm>
              <a:off x="2965782" y="1676400"/>
              <a:ext cx="4066006" cy="517773"/>
            </a:xfrm>
            <a:prstGeom prst="diagStrip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1000" y="2406134"/>
            <a:ext cx="84688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মুখে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মুখে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--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352800"/>
            <a:ext cx="8468894" cy="3124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ক.ঘুড়ি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কবিতার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কবির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উ: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আবুল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হোসেন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খ.ঘুড়ি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কবিতায়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রঙ্গের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ঘুড়ির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কথা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উ: ৬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রঙ্গের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88" y="786442"/>
            <a:ext cx="2962993" cy="27432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990599" y="841076"/>
            <a:ext cx="4052977" cy="197832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720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ও কবিতার নামসহ কবিতার </a:t>
            </a:r>
            <a:r>
              <a:rPr lang="bn-IN" sz="4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bn-IN" sz="4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 লিখে আনবে ।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828800"/>
            <a:ext cx="7467600" cy="4800600"/>
            <a:chOff x="914400" y="1828800"/>
            <a:chExt cx="7467600" cy="4800600"/>
          </a:xfrm>
        </p:grpSpPr>
        <p:sp>
          <p:nvSpPr>
            <p:cNvPr id="4" name="Flowchart: Magnetic Disk 3"/>
            <p:cNvSpPr/>
            <p:nvPr/>
          </p:nvSpPr>
          <p:spPr>
            <a:xfrm>
              <a:off x="914400" y="1828800"/>
              <a:ext cx="7467600" cy="4800600"/>
            </a:xfrm>
            <a:prstGeom prst="flowChartMagneticDisk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4400" y="3429000"/>
              <a:ext cx="7467600" cy="23083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পল্লবী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রায়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চৌধুরী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 শিক্ষক</a:t>
              </a:r>
              <a:endPara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আমড়াখাইর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০১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বিদ্যালয়।</a:t>
              </a:r>
            </a:p>
            <a:p>
              <a:pPr algn="ctr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নবীগঞ্জ,হবিগঞ্জ</a:t>
              </a:r>
              <a:endPara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800" y="0"/>
            <a:ext cx="8534400" cy="2819400"/>
            <a:chOff x="304800" y="0"/>
            <a:chExt cx="8534400" cy="2819400"/>
          </a:xfrm>
        </p:grpSpPr>
        <p:sp>
          <p:nvSpPr>
            <p:cNvPr id="5" name="Oval 4"/>
            <p:cNvSpPr/>
            <p:nvPr/>
          </p:nvSpPr>
          <p:spPr>
            <a:xfrm>
              <a:off x="2286000" y="0"/>
              <a:ext cx="4724400" cy="2819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DoubleWave1">
                <a:avLst>
                  <a:gd name="adj1" fmla="val 6250"/>
                  <a:gd name="adj2" fmla="val 816"/>
                </a:avLst>
              </a:prstTxWarp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r>
                <a:rPr lang="en-US" sz="36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7" name="Picture 6" descr="588888888888565455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381000"/>
              <a:ext cx="1600200" cy="1371600"/>
            </a:xfrm>
            <a:prstGeom prst="rect">
              <a:avLst/>
            </a:prstGeom>
          </p:spPr>
        </p:pic>
        <p:pic>
          <p:nvPicPr>
            <p:cNvPr id="8" name="Picture 7" descr="588888888888565455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81000"/>
              <a:ext cx="16002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2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82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5334000" cy="11650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ইকে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4000" b="1" dirty="0">
              <a:solidFill>
                <a:srgbClr val="FF33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197" y="685800"/>
            <a:ext cx="5580966" cy="1828800"/>
          </a:xfrm>
          <a:prstGeom prst="rect">
            <a:avLst/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3738"/>
              </a:avLst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28" y="2967335"/>
            <a:ext cx="1982071" cy="244286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381001" y="2967335"/>
            <a:ext cx="4876800" cy="2554545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শ্রেণী- </a:t>
            </a:r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36576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300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" y="2362200"/>
            <a:ext cx="8382001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.২.১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২.২.১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ছড়ার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২.২.২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সংশিষ্ট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llabi\Desktop\picture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581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999" y="5943600"/>
            <a:ext cx="845819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পেলাম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" y="405825"/>
            <a:ext cx="83058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এসো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--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299" y="5984383"/>
            <a:ext cx="57912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দেখলাম,ছেলেমেয়েরা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ঘুড়ি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উড়িয়েছে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2" y="514885"/>
            <a:ext cx="85344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51816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36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215479"/>
            <a:ext cx="17526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ঘু</a:t>
            </a:r>
            <a:r>
              <a:rPr lang="en-US" sz="44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ড়ি</a:t>
            </a:r>
            <a:endParaRPr lang="en-US" sz="44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006217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আবুল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হোসেন</a:t>
            </a:r>
            <a:endParaRPr lang="en-US" sz="40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408" y="3986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পাঠ্যাংশ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8" y="1202098"/>
            <a:ext cx="8458199" cy="4415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245" y="5725063"/>
            <a:ext cx="845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5694285"/>
            <a:ext cx="8505645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lvl="0" algn="ctr"/>
            <a:r>
              <a:rPr lang="en-US" sz="4000" b="1" dirty="0" err="1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</a:t>
            </a:r>
            <a:r>
              <a:rPr lang="as-IN" sz="40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633663"/>
            <a:ext cx="4584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6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962400" cy="33528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910751" y="3733800"/>
            <a:ext cx="6705600" cy="2514600"/>
          </a:xfrm>
          <a:prstGeom prst="cloudCallout">
            <a:avLst>
              <a:gd name="adj1" fmla="val -70542"/>
              <a:gd name="adj2" fmla="val 2466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lvl="0"/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81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90196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674079" y="2057400"/>
            <a:ext cx="4169434" cy="2438399"/>
          </a:xfrm>
          <a:prstGeom prst="wedgeEllipseCallout">
            <a:avLst>
              <a:gd name="adj1" fmla="val -60049"/>
              <a:gd name="adj2" fmla="val -15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lvl="0"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ধুলির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ঝিকিমিকি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121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332</TotalTime>
  <Words>287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</dc:creator>
  <cp:lastModifiedBy>Pallabi</cp:lastModifiedBy>
  <cp:revision>47</cp:revision>
  <dcterms:created xsi:type="dcterms:W3CDTF">2006-08-16T00:00:00Z</dcterms:created>
  <dcterms:modified xsi:type="dcterms:W3CDTF">2021-03-14T06:02:08Z</dcterms:modified>
</cp:coreProperties>
</file>