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mranhossain700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-flowers-animated-graph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228600" y="1219200"/>
            <a:ext cx="3124200" cy="3048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ক্লাশে সবাইকে স্বাগতম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ran 2345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86833"/>
            <a:ext cx="1905000" cy="1799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953000" y="3429000"/>
            <a:ext cx="4648200" cy="327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শাহ মুহাম্মদ এমরান হোসেন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সিনিয়র শিক্ষক (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ব্যবসায় শিক্ষা)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শীতলপুর উচ্চ বিদ্যালয়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সীতাকুন্ড, চট্টগ্রাম</a:t>
            </a:r>
          </a:p>
          <a:p>
            <a:r>
              <a:rPr lang="en-US" sz="1600" b="1" u="sng" dirty="0" smtClean="0">
                <a:latin typeface="NikoshBAN" pitchFamily="2" charset="0"/>
                <a:cs typeface="NikoshBAN" pitchFamily="2" charset="0"/>
                <a:hlinkClick r:id="rId4"/>
              </a:rPr>
              <a:t>amranhossain700@gmail.com</a:t>
            </a:r>
            <a:endParaRPr lang="en-US" sz="16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01819904374 /01611118905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ict-2\Grafics\SHAREit\Pictures\images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1" y="76200"/>
            <a:ext cx="3810000" cy="1978269"/>
          </a:xfrm>
          <a:prstGeom prst="rect">
            <a:avLst/>
          </a:prstGeom>
          <a:noFill/>
        </p:spPr>
      </p:pic>
      <p:pic>
        <p:nvPicPr>
          <p:cNvPr id="1028" name="Picture 4" descr="D:\Aict-2\Grafics\SHAREit\Pictures\images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23236"/>
            <a:ext cx="3733800" cy="1934763"/>
          </a:xfrm>
          <a:prstGeom prst="rect">
            <a:avLst/>
          </a:prstGeom>
          <a:noFill/>
        </p:spPr>
      </p:pic>
      <p:pic>
        <p:nvPicPr>
          <p:cNvPr id="5" name="Picture 5" descr="D:\Aict-2\Grafics\SHAREit\Pictures\images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223" y="4800600"/>
            <a:ext cx="4022777" cy="2057400"/>
          </a:xfrm>
          <a:prstGeom prst="rect">
            <a:avLst/>
          </a:prstGeom>
          <a:noFill/>
        </p:spPr>
      </p:pic>
      <p:pic>
        <p:nvPicPr>
          <p:cNvPr id="1029" name="Picture 5" descr="D:\Aict-2\Grafics\SHAREit\Pictures\images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76201"/>
            <a:ext cx="3810000" cy="2057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2438400"/>
            <a:ext cx="4114800" cy="220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438400"/>
            <a:ext cx="4267200" cy="2209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ঋণ পত্র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438400"/>
            <a:ext cx="4191000" cy="228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2438400"/>
            <a:ext cx="4114800" cy="2286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প্রাপ্ত মজুরি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ict-2\Grafics\SHAREit\Pictures\images(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924050"/>
            <a:ext cx="4591050" cy="28003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2209800"/>
            <a:ext cx="8686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মূলধন ,যাবতীয় দায়,সমস্ত প্রকার আয়, রেওয়ামিলের ক্রেডিট দিকে বসবে ।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8585E-6 L -0.26667 -0.360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775 L 0.26667 -0.36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9565E-7 L 0.22917 0.310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05549 L -0.29167 0.366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23671"/>
            <a:ext cx="3886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Aict-2\Grafics\SHAREit\Pictures\IMG_20170820_114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724400" cy="228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1" y="2286000"/>
            <a:ext cx="86106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কলকব্জা ৪০,০০০ টাঁকা, আসবাবপত্র ২১,৫০০ টাঁকা, ব্যাংক জমা (১/১/২০১০) ৭,০০০ টাঁকা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মোয়াজ্জেম স্টোরস এর ২০১০ সালের  ডিসেম্বর মাসের  খতিয়ানের উদবৃত্তগুলো নিম্নরুপ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মূলধন ৫০,০০০টাঁকা,ক্রয় ২২,৫০০ টাঁকা, মজুদপন্য(১/১/২০১০) ১০,০০০ টাঁকা, হাতে নগদ (১/১/২০১০ ) ৬,০০০ টাঁকা, মজুদ পন্য(৩১/১২/২০১০) ৪,০০০টাকা , বিক্রয় ৩০,০০০ টাঁকা , বিবিধ পাওনাদার ১০,০০০ টাঁকা, ৬% বন্ধকী ঋণ ৫,৫০০ টাঁকা, প্রাপ্ত ভাড়া ৫,৫০০ টাঁকা, বিজ্ঞাপন ৭,০০০ টাঁকা,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5200471"/>
            <a:ext cx="9087729" cy="120032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যে সমস্ত দফা সমুহ রেওয়ামিলে অন্তর্ভুক্ত হয়না সেগুলোর সমস্টি নির্ণয় কর?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মোয়াজ্জেম স্টোরস এর জন্য ৩১ শে ডিসেম্বর তারিখের একটি রেওয়ামিল তৈরী কর?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উপর্যুক্ত রেওয়ামিল থেকে সম্পত্তি ও দায়ের পৃথক যোগফল দেখাও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0" y="762000"/>
          <a:ext cx="6095999" cy="591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1600199"/>
                <a:gridCol w="609600"/>
                <a:gridCol w="1143000"/>
                <a:gridCol w="1143001"/>
              </a:tblGrid>
              <a:tr h="8382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   ক্রমিক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নং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বিবরণ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পৃঃ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ডেবিট টাঁকা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টাঁকা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72204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৫।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৬।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৭।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৮।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৯।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১০।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_______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=======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_______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=======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703487"/>
            <a:ext cx="137160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মূলধন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৫০,০০০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ক্রয়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২২,৫০০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মজুদ পণ্য(১/১/২০১০)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১০,০০০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বিক্রয়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৩০,০০০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বিবিধ পাওনাদার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১০,০০০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৬%বন্ধকী ঋণ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৫,৫০০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প্রাপ্ত ভাড়া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৫,৫০০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বিজ্ঞাপন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৭,০০০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কলকব্জা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৪০,০০০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আসবাবপত্র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২১,৫০০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১,০১,০০০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১,০১,০০০</a:t>
            </a:r>
          </a:p>
          <a:p>
            <a:endParaRPr lang="bn-BD" sz="1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0"/>
            <a:ext cx="3352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মোয়াজ্জেম হোসেন এর   রেওয়ামিল</a:t>
            </a:r>
          </a:p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৩১ শে ডিসেম্বর ২০১০ সাল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8.51064E-7 L 0.51076 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02683E-6 L 0.83003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4218E-6 L 0.51024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832 L 0.71042 -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7 -0.00208 L 0.4566 0.009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11 L 0.71407 0.0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162 L 0.49896 0.00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213E-6 L 0.83767 0.00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-0.00832 L 0.46302 0.0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509 L 0.83073 -0.000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9 -0.00393 L 0.47049 0.007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6235E-6 L 0.8342 -0.0127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0.00046 L 0.48403 0.00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2183E-6 L 0.8342 -0.0194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00508 L 0.4882 -0.006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00394 L 0.71823 -0.0483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3.68178E-6 L 0.48472 -0.0127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-0.01064 L 0.71389 -0.0550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-0.00833 L 0.47986 -0.019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4172E-6 L 0.71389 -0.0393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014E-6 L 0.70816 0.0071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259E-6 L 0.83316 -0.023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"/>
            <a:ext cx="2743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১। অনিশ্চিত হিসাব কি?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২। কোন কোন ভুল রেওয়ামিলে ধরা পড়েনা।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৩। সমন্বিত ক্রয়ের সুত্র টি বল 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32766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ict-2\Grafics\SHAREit\Pictures\images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4114800" cy="200315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752600"/>
            <a:ext cx="8915400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মোয়াজ্জেম স্টোরস এর ২০১০ সালের  ডিসেম্বর মাসের  খতিয়ানের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উদ্বৃত্ত গুলো নিম্নরুপ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কলকব্জা ৪০,০০০ টাঁকা, আসবাবপত্র ২১,৫০০ টাঁকা, ব্যাংক জমা (১/১/২০১০) ৭,০০০ টাঁকা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মূলধন ৫০,০০০টাঁকা,ক্রয় ২২,৫০০ টাঁকা, মজুদপন্য(১/১/২০১০) ১০,০০০ টাঁকা, হাতে নগদ (১/১/২০১০ ) ৬,০০০ টাঁকা, মজুদ পন্য(৩১/১২/২০১০) ৪,০০০টাকা , বিক্রয় ৩০,০০০ টাঁকা , বিবিধ পাওনাদার ১০,০০০ টাঁকা, ৬% বন্ধকী ঋণ ৫,৫০০ টাঁকা, প্রাপ্ত ভাড়া ৫,৫০০ টাঁকা, বিজ্ঞাপন ৭,০০০ টাঁকা,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172200"/>
            <a:ext cx="8686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উপর্যুক্ত রেওয়ামিল থেকে সম্পত্তি ও দায়ের পৃথক যোগফল দেখাও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990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7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হিসাব বিজ্ঞান</a:t>
            </a:r>
          </a:p>
          <a:p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নব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দশম</a:t>
            </a:r>
          </a:p>
          <a:p>
            <a:r>
              <a:rPr lang="bn-BD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৮ম</a:t>
            </a:r>
          </a:p>
          <a:p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7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২1</a:t>
            </a:r>
            <a:endParaRPr lang="bn-BD" sz="7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1" y="533400"/>
          <a:ext cx="86868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2"/>
                <a:gridCol w="3454597"/>
                <a:gridCol w="1095632"/>
                <a:gridCol w="1499506"/>
                <a:gridCol w="1396093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       বিবরণ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খঃপৃঃ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ডেবিট টাঁকা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 টাকা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মার্চ-১</a:t>
                      </a: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মার্চ-২</a:t>
                      </a: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মার্চ-৩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হিসাব                         ডেঃ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নগদান হিসাব                      ক্রেঃ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(যেহেতু নগদে ক্রয় করা হলো)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_________________________________________________</a:t>
                      </a:r>
                    </a:p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হিসাব                ডেবিট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নগদান হিসাব                      ক্রেডিট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(যেহেতু আসবাবপত্র ক্রয় করা হলো)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_______________________________________________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নগদান হিসাব                        ডেবিট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বিক্রয় হিসাব                        ক্রেডিট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( যেহেতু নগদে বিক্রয় করা হলো)</a:t>
                      </a:r>
                    </a:p>
                    <a:p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১৫,০০০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200" dirty="0" smtClean="0"/>
                    </a:p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১৫,০০০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0"/>
            <a:ext cx="30480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জনাব রমজানের জাবেদা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267200"/>
          <a:ext cx="861060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876"/>
                <a:gridCol w="1544672"/>
                <a:gridCol w="753428"/>
                <a:gridCol w="1038224"/>
                <a:gridCol w="762000"/>
                <a:gridCol w="1859281"/>
                <a:gridCol w="807719"/>
                <a:gridCol w="914401"/>
              </a:tblGrid>
              <a:tr h="58928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বিবরণ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জাঃ পৃঃ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বিবরণ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জাঃ পৃঃ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মার্চ-৩</a:t>
                      </a:r>
                    </a:p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মার্চ-৩১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বিক্রয় হিসাব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ব্যালেন্স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সি / ডি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১৫,০০০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৭,০০০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_________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২২,০০০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=====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মার্চ-১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মার্চ-২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এপ্রিল-১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ক্রয় হিসাব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আসবাবপত্র হিসাব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ব্যালেন্স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বি / ডি</a:t>
                      </a:r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________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২২,০০০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=====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৭,০০০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3276600"/>
            <a:ext cx="2514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রমজানের খতিয়ান বই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10000"/>
            <a:ext cx="8382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3810000"/>
            <a:ext cx="9144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733800"/>
            <a:ext cx="152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নগদান হিসাব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ict-2\Grafics\SHAREit\Pictures\images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11" y="76200"/>
            <a:ext cx="3833989" cy="1981200"/>
          </a:xfrm>
          <a:prstGeom prst="rect">
            <a:avLst/>
          </a:prstGeom>
          <a:noFill/>
        </p:spPr>
      </p:pic>
      <p:pic>
        <p:nvPicPr>
          <p:cNvPr id="1027" name="Picture 3" descr="D:\Aict-2\Grafics\SHAREit\Pictures\images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6200"/>
            <a:ext cx="4648779" cy="1981200"/>
          </a:xfrm>
          <a:prstGeom prst="rect">
            <a:avLst/>
          </a:prstGeom>
          <a:noFill/>
        </p:spPr>
      </p:pic>
      <p:pic>
        <p:nvPicPr>
          <p:cNvPr id="1028" name="Picture 4" descr="D:\Aict-2\Grafics\SHAREit\Pictures\images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3886200" cy="2057400"/>
          </a:xfrm>
          <a:prstGeom prst="rect">
            <a:avLst/>
          </a:prstGeom>
          <a:noFill/>
        </p:spPr>
      </p:pic>
      <p:pic>
        <p:nvPicPr>
          <p:cNvPr id="1030" name="Picture 6" descr="D:\Aict-2\Grafics\SHAREit\Pictures\images(2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86" y="4343400"/>
            <a:ext cx="4035708" cy="2514600"/>
          </a:xfrm>
          <a:prstGeom prst="rect">
            <a:avLst/>
          </a:prstGeom>
          <a:noFill/>
        </p:spPr>
      </p:pic>
      <p:pic>
        <p:nvPicPr>
          <p:cNvPr id="1031" name="Picture 7" descr="D:\Aict-2\Grafics\SHAREit\Pictures\images(2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2269" y="4304011"/>
            <a:ext cx="4569331" cy="247778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76200"/>
            <a:ext cx="3810000" cy="205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নগদ অর্থ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133600"/>
            <a:ext cx="388620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ব্যাংকজমা</a:t>
            </a:r>
            <a:endParaRPr lang="en-US" sz="6600" b="1" dirty="0"/>
          </a:p>
        </p:txBody>
      </p:sp>
      <p:sp>
        <p:nvSpPr>
          <p:cNvPr id="12" name="Rectangle 11"/>
          <p:cNvSpPr/>
          <p:nvPr/>
        </p:nvSpPr>
        <p:spPr>
          <a:xfrm>
            <a:off x="4267200" y="0"/>
            <a:ext cx="4724400" cy="2057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4343400"/>
            <a:ext cx="4038600" cy="2514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ক্রেতা</a:t>
            </a:r>
            <a:endParaRPr lang="en-US" sz="11500" dirty="0"/>
          </a:p>
        </p:txBody>
      </p:sp>
      <p:sp>
        <p:nvSpPr>
          <p:cNvPr id="15" name="Rectangle 14"/>
          <p:cNvSpPr/>
          <p:nvPr/>
        </p:nvSpPr>
        <p:spPr>
          <a:xfrm>
            <a:off x="4419600" y="4267200"/>
            <a:ext cx="4572000" cy="2514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8800" dirty="0"/>
          </a:p>
        </p:txBody>
      </p:sp>
      <p:pic>
        <p:nvPicPr>
          <p:cNvPr id="1032" name="Picture 8" descr="D:\Aict-2\Grafics\SHAREit\Pictures\images(2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5023" y="2057400"/>
            <a:ext cx="4736577" cy="220769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267200" y="2133600"/>
            <a:ext cx="4724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দালানকোটা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3176"/>
            <a:ext cx="9144000" cy="520142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1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1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8991600" cy="38618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১।রেওয়ামিল কী তা বলতে পারবে</a:t>
            </a:r>
            <a:endParaRPr lang="bn-BD" sz="6000" dirty="0" smtClean="0"/>
          </a:p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২।রেওয়ামিল হিসাবের ডেবিট ও ক্রেডিট  নির্ণয় করতে পারবে। </a:t>
            </a:r>
            <a:endParaRPr lang="bn-BD" sz="6000" dirty="0" smtClean="0"/>
          </a:p>
          <a:p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৩।রেওয়ামিল প্রস্তুত করতে পারবে ।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04800"/>
            <a:ext cx="30480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ict-2\Grafics\SHAREit\Pictures\images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04800"/>
            <a:ext cx="2461122" cy="1905000"/>
          </a:xfrm>
          <a:prstGeom prst="rect">
            <a:avLst/>
          </a:prstGeom>
          <a:noFill/>
        </p:spPr>
      </p:pic>
      <p:pic>
        <p:nvPicPr>
          <p:cNvPr id="1028" name="Picture 4" descr="D:\Aict-2\Grafics\SHAREit\Pictures\images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95800"/>
            <a:ext cx="2286000" cy="2108596"/>
          </a:xfrm>
          <a:prstGeom prst="rect">
            <a:avLst/>
          </a:prstGeom>
          <a:noFill/>
        </p:spPr>
      </p:pic>
      <p:pic>
        <p:nvPicPr>
          <p:cNvPr id="1029" name="Picture 5" descr="D:\Aict-2\Grafics\SHAREit\Pictures\images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609483" cy="1633537"/>
          </a:xfrm>
          <a:prstGeom prst="rect">
            <a:avLst/>
          </a:prstGeom>
          <a:noFill/>
        </p:spPr>
      </p:pic>
      <p:pic>
        <p:nvPicPr>
          <p:cNvPr id="1030" name="Picture 6" descr="D:\Aict-2\Grafics\SHAREit\Pictures\images(2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02593"/>
            <a:ext cx="2133600" cy="1835808"/>
          </a:xfrm>
          <a:prstGeom prst="rect">
            <a:avLst/>
          </a:prstGeom>
          <a:noFill/>
        </p:spPr>
      </p:pic>
      <p:pic>
        <p:nvPicPr>
          <p:cNvPr id="1031" name="Picture 7" descr="D:\Aict-2\Grafics\SHAREit\Pictures\images(3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2667000"/>
            <a:ext cx="2249166" cy="1526882"/>
          </a:xfrm>
          <a:prstGeom prst="rect">
            <a:avLst/>
          </a:prstGeom>
          <a:noFill/>
        </p:spPr>
      </p:pic>
      <p:pic>
        <p:nvPicPr>
          <p:cNvPr id="1032" name="Picture 8" descr="D:\Aict-2\Grafics\SHAREit\Pictures\images(3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2209800"/>
            <a:ext cx="2362200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1000" y="2767548"/>
            <a:ext cx="685800" cy="38618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রে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য়া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মি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24200" y="0"/>
            <a:ext cx="3124200" cy="1981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0"/>
            <a:ext cx="304800" cy="1905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978500">
            <a:off x="2151413" y="18356"/>
            <a:ext cx="1339311" cy="229058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7208870">
            <a:off x="5767884" y="-98976"/>
            <a:ext cx="1350230" cy="238664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145268"/>
            <a:ext cx="1447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যাবতীয় সমত্তি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191000"/>
            <a:ext cx="1219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জাহাজভাড়া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0080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1752600"/>
            <a:ext cx="1447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3881735"/>
            <a:ext cx="11430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ঋণ পত্র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6425625"/>
            <a:ext cx="1295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3733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রেওয়ামিল ছকের নমুনা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838200"/>
            <a:ext cx="5105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২০১১ সালের ৩১ শে ডিসেম্বর তারিখে সমাপ্ত বছরের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97000"/>
          <a:ext cx="8610601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968693"/>
                <a:gridCol w="2045018"/>
                <a:gridCol w="2152650"/>
              </a:tblGrid>
              <a:tr h="1170024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পৃ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টাঁকা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ক্রেডিট টাঁকা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57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ict-2\Grafics\SHAREit\Pictures\images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"/>
            <a:ext cx="3109114" cy="1981200"/>
          </a:xfrm>
          <a:prstGeom prst="rect">
            <a:avLst/>
          </a:prstGeom>
          <a:noFill/>
        </p:spPr>
      </p:pic>
      <p:pic>
        <p:nvPicPr>
          <p:cNvPr id="1028" name="Picture 4" descr="D:\Aict-2\Grafics\SHAREit\Pictures\images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05" y="0"/>
            <a:ext cx="3725595" cy="2133600"/>
          </a:xfrm>
          <a:prstGeom prst="rect">
            <a:avLst/>
          </a:prstGeom>
          <a:noFill/>
        </p:spPr>
      </p:pic>
      <p:pic>
        <p:nvPicPr>
          <p:cNvPr id="1029" name="Picture 5" descr="D:\Aict-2\Grafics\SHAREit\Pictures\images(3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00600"/>
            <a:ext cx="3605893" cy="1905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33999" y="4753834"/>
            <a:ext cx="3428997" cy="1875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2438400"/>
            <a:ext cx="4038600" cy="220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বেতন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514600"/>
            <a:ext cx="30480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ভাড়া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133600"/>
            <a:ext cx="3657600" cy="1981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2133600"/>
            <a:ext cx="3581400" cy="2209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মজুরী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2133600"/>
            <a:ext cx="36576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কে কে বলতে পার এগুলো কী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2286000"/>
            <a:ext cx="8382000" cy="2362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যাবতীয় সম্পত্তি , যাবতীয় ব্যয়,বকেয়া আয় রেওয়ামিলের ডেবিট দিকে বসবে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6725E-6 L -0.31666 -0.366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333 L 0.275 -0.366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028E-8 L -0.275 0.344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161E-6 L 0.27916 0.360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687</TotalTime>
  <Words>566</Words>
  <Application>Microsoft Office PowerPoint</Application>
  <PresentationFormat>On-screen Show (4:3)</PresentationFormat>
  <Paragraphs>260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Amran</dc:creator>
  <cp:lastModifiedBy>Windows User</cp:lastModifiedBy>
  <cp:revision>105</cp:revision>
  <dcterms:created xsi:type="dcterms:W3CDTF">2006-08-16T00:00:00Z</dcterms:created>
  <dcterms:modified xsi:type="dcterms:W3CDTF">2021-03-13T05:49:25Z</dcterms:modified>
</cp:coreProperties>
</file>