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5BB47-7B59-427D-80E1-386BD5899722}" type="doc">
      <dgm:prSet loTypeId="urn:microsoft.com/office/officeart/2005/8/layout/radial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F6E36B8-2943-4FD3-8D50-95B6BB293CD4}">
      <dgm:prSet phldrT="[Text]" custT="1"/>
      <dgm:spPr/>
      <dgm:t>
        <a:bodyPr/>
        <a:lstStyle/>
        <a:p>
          <a:endParaRPr lang="en-US" sz="6000" dirty="0"/>
        </a:p>
      </dgm:t>
    </dgm:pt>
    <dgm:pt modelId="{C6AD2C1D-9090-48C0-8AFD-AC10174B641E}" type="parTrans" cxnId="{A0C1A997-756D-4D5E-A723-A625F4012FE7}">
      <dgm:prSet/>
      <dgm:spPr/>
      <dgm:t>
        <a:bodyPr/>
        <a:lstStyle/>
        <a:p>
          <a:endParaRPr lang="en-US" sz="1600"/>
        </a:p>
      </dgm:t>
    </dgm:pt>
    <dgm:pt modelId="{68C5B7C0-86C9-405E-AEB7-89DF1191FE0B}" type="sibTrans" cxnId="{A0C1A997-756D-4D5E-A723-A625F4012FE7}">
      <dgm:prSet/>
      <dgm:spPr/>
      <dgm:t>
        <a:bodyPr/>
        <a:lstStyle/>
        <a:p>
          <a:endParaRPr lang="en-US" sz="1600"/>
        </a:p>
      </dgm:t>
    </dgm:pt>
    <dgm:pt modelId="{3CE82563-F235-4A28-9125-A7F001E25E3C}">
      <dgm:prSet phldrT="[Text]" custT="1"/>
      <dgm:spPr/>
      <dgm:t>
        <a:bodyPr/>
        <a:lstStyle/>
        <a:p>
          <a:endParaRPr lang="en-US" sz="4800" dirty="0"/>
        </a:p>
      </dgm:t>
    </dgm:pt>
    <dgm:pt modelId="{8EA3EF47-58CA-4E76-9D73-C488B7A2EE25}" type="parTrans" cxnId="{4E0577E8-F721-47BC-80EE-FB020DE18149}">
      <dgm:prSet/>
      <dgm:spPr/>
      <dgm:t>
        <a:bodyPr/>
        <a:lstStyle/>
        <a:p>
          <a:endParaRPr lang="en-US" sz="1600"/>
        </a:p>
      </dgm:t>
    </dgm:pt>
    <dgm:pt modelId="{ADD21ED4-6340-47C9-B354-D5144FE9F46B}" type="sibTrans" cxnId="{4E0577E8-F721-47BC-80EE-FB020DE18149}">
      <dgm:prSet/>
      <dgm:spPr/>
      <dgm:t>
        <a:bodyPr/>
        <a:lstStyle/>
        <a:p>
          <a:endParaRPr lang="en-US" sz="1600"/>
        </a:p>
      </dgm:t>
    </dgm:pt>
    <dgm:pt modelId="{FFDCB2F5-819A-4845-8420-AF9C261B8111}">
      <dgm:prSet phldrT="[Text]" custT="1"/>
      <dgm:spPr/>
      <dgm:t>
        <a:bodyPr/>
        <a:lstStyle/>
        <a:p>
          <a:endParaRPr lang="en-US" sz="4800" dirty="0"/>
        </a:p>
      </dgm:t>
    </dgm:pt>
    <dgm:pt modelId="{5AE27C41-E700-4B84-B6E2-58102A8AAB0B}" type="parTrans" cxnId="{9FBFB381-0410-47AF-847B-4873D0DDF15E}">
      <dgm:prSet/>
      <dgm:spPr/>
      <dgm:t>
        <a:bodyPr/>
        <a:lstStyle/>
        <a:p>
          <a:endParaRPr lang="en-US" sz="1600"/>
        </a:p>
      </dgm:t>
    </dgm:pt>
    <dgm:pt modelId="{2616AE64-AF6F-4333-A2EA-B904A0E32338}" type="sibTrans" cxnId="{9FBFB381-0410-47AF-847B-4873D0DDF15E}">
      <dgm:prSet/>
      <dgm:spPr/>
      <dgm:t>
        <a:bodyPr/>
        <a:lstStyle/>
        <a:p>
          <a:endParaRPr lang="en-US" sz="1600"/>
        </a:p>
      </dgm:t>
    </dgm:pt>
    <dgm:pt modelId="{FC5860F8-C42B-4E3D-8020-6EDF87F583B9}">
      <dgm:prSet phldrT="[Text]" custT="1"/>
      <dgm:spPr/>
      <dgm:t>
        <a:bodyPr/>
        <a:lstStyle/>
        <a:p>
          <a:endParaRPr lang="en-US" sz="4800" dirty="0"/>
        </a:p>
      </dgm:t>
    </dgm:pt>
    <dgm:pt modelId="{8311419D-9BE8-47CA-8501-9C75DF0C662F}" type="parTrans" cxnId="{4A1016B4-3ECC-4A3B-ACED-F49544397DEB}">
      <dgm:prSet/>
      <dgm:spPr/>
      <dgm:t>
        <a:bodyPr/>
        <a:lstStyle/>
        <a:p>
          <a:endParaRPr lang="en-US" sz="1600"/>
        </a:p>
      </dgm:t>
    </dgm:pt>
    <dgm:pt modelId="{B62D16EA-90E4-45E3-BEC3-2FFFB02582EA}" type="sibTrans" cxnId="{4A1016B4-3ECC-4A3B-ACED-F49544397DEB}">
      <dgm:prSet/>
      <dgm:spPr/>
      <dgm:t>
        <a:bodyPr/>
        <a:lstStyle/>
        <a:p>
          <a:endParaRPr lang="en-US" sz="1600"/>
        </a:p>
      </dgm:t>
    </dgm:pt>
    <dgm:pt modelId="{4095B9F8-139F-4BC6-99A3-F9C96BFF392E}">
      <dgm:prSet phldrT="[Text]" custT="1"/>
      <dgm:spPr/>
      <dgm:t>
        <a:bodyPr/>
        <a:lstStyle/>
        <a:p>
          <a:endParaRPr lang="en-US" sz="4800" dirty="0"/>
        </a:p>
      </dgm:t>
    </dgm:pt>
    <dgm:pt modelId="{BBA2FE6C-E3B9-4EAE-B38B-4E7317EC6899}" type="parTrans" cxnId="{EE25B0AD-4209-4A59-A15E-0FFB83B28662}">
      <dgm:prSet/>
      <dgm:spPr/>
      <dgm:t>
        <a:bodyPr/>
        <a:lstStyle/>
        <a:p>
          <a:endParaRPr lang="en-US" sz="1600"/>
        </a:p>
      </dgm:t>
    </dgm:pt>
    <dgm:pt modelId="{848940F7-4364-4878-8443-0736237E7D4A}" type="sibTrans" cxnId="{EE25B0AD-4209-4A59-A15E-0FFB83B28662}">
      <dgm:prSet/>
      <dgm:spPr/>
      <dgm:t>
        <a:bodyPr/>
        <a:lstStyle/>
        <a:p>
          <a:endParaRPr lang="en-US" sz="1600"/>
        </a:p>
      </dgm:t>
    </dgm:pt>
    <dgm:pt modelId="{683A0E4F-D018-4566-9FF2-B9B9BEE946DD}">
      <dgm:prSet/>
      <dgm:spPr/>
      <dgm:t>
        <a:bodyPr/>
        <a:lstStyle/>
        <a:p>
          <a:endParaRPr lang="en-US"/>
        </a:p>
      </dgm:t>
    </dgm:pt>
    <dgm:pt modelId="{D00C66DC-DFFE-43A3-94E6-4B3F9ECB6E62}" type="parTrans" cxnId="{D60C76C1-CDF6-4CC1-B136-3E30C175588D}">
      <dgm:prSet/>
      <dgm:spPr/>
      <dgm:t>
        <a:bodyPr/>
        <a:lstStyle/>
        <a:p>
          <a:endParaRPr lang="en-US"/>
        </a:p>
      </dgm:t>
    </dgm:pt>
    <dgm:pt modelId="{8A972AD7-9C4F-4317-A1F4-751CC4C314D3}" type="sibTrans" cxnId="{D60C76C1-CDF6-4CC1-B136-3E30C175588D}">
      <dgm:prSet/>
      <dgm:spPr/>
      <dgm:t>
        <a:bodyPr/>
        <a:lstStyle/>
        <a:p>
          <a:endParaRPr lang="en-US"/>
        </a:p>
      </dgm:t>
    </dgm:pt>
    <dgm:pt modelId="{3AB44782-765C-4AA4-863F-B0CD7AB18475}" type="pres">
      <dgm:prSet presAssocID="{B8E5BB47-7B59-427D-80E1-386BD58997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20883B-00AB-4EF4-80B6-E51D2C5D9441}" type="pres">
      <dgm:prSet presAssocID="{4F6E36B8-2943-4FD3-8D50-95B6BB293CD4}" presName="centerShape" presStyleLbl="node0" presStyleIdx="0" presStyleCnt="1"/>
      <dgm:spPr/>
      <dgm:t>
        <a:bodyPr/>
        <a:lstStyle/>
        <a:p>
          <a:endParaRPr lang="en-US"/>
        </a:p>
      </dgm:t>
    </dgm:pt>
    <dgm:pt modelId="{0CDA1873-5D1B-404C-90D5-4B21338449D4}" type="pres">
      <dgm:prSet presAssocID="{3CE82563-F235-4A28-9125-A7F001E25E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548CA-D9E5-41A9-AE15-E7EA2BCF4838}" type="pres">
      <dgm:prSet presAssocID="{3CE82563-F235-4A28-9125-A7F001E25E3C}" presName="dummy" presStyleCnt="0"/>
      <dgm:spPr/>
    </dgm:pt>
    <dgm:pt modelId="{CB3FDAB4-B393-4E06-AF87-3A8BE04B13CF}" type="pres">
      <dgm:prSet presAssocID="{ADD21ED4-6340-47C9-B354-D5144FE9F46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8506BE6-CB3D-4D82-A317-C05052E16DA5}" type="pres">
      <dgm:prSet presAssocID="{FFDCB2F5-819A-4845-8420-AF9C261B811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D93FB-FA30-43E5-94D2-C5039D78AA34}" type="pres">
      <dgm:prSet presAssocID="{FFDCB2F5-819A-4845-8420-AF9C261B8111}" presName="dummy" presStyleCnt="0"/>
      <dgm:spPr/>
    </dgm:pt>
    <dgm:pt modelId="{A9F38231-8997-449F-926E-22FC852BC686}" type="pres">
      <dgm:prSet presAssocID="{2616AE64-AF6F-4333-A2EA-B904A0E3233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BA9BEC8-6DB9-4797-BBAF-4FF9D608494C}" type="pres">
      <dgm:prSet presAssocID="{FC5860F8-C42B-4E3D-8020-6EDF87F583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34B7F-93C9-479F-9278-DFA7BBF66903}" type="pres">
      <dgm:prSet presAssocID="{FC5860F8-C42B-4E3D-8020-6EDF87F583B9}" presName="dummy" presStyleCnt="0"/>
      <dgm:spPr/>
    </dgm:pt>
    <dgm:pt modelId="{0ABEC83D-39FA-4E13-B9C6-611EF60E8FD2}" type="pres">
      <dgm:prSet presAssocID="{B62D16EA-90E4-45E3-BEC3-2FFFB02582E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8DD905A-8483-4D53-B380-D5AC7E841A23}" type="pres">
      <dgm:prSet presAssocID="{683A0E4F-D018-4566-9FF2-B9B9BEE946DD}" presName="node" presStyleLbl="node1" presStyleIdx="3" presStyleCnt="5" custRadScaleRad="98015" custRadScaleInc="-5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6C421-4B56-4A20-B26E-B89D360E3348}" type="pres">
      <dgm:prSet presAssocID="{683A0E4F-D018-4566-9FF2-B9B9BEE946DD}" presName="dummy" presStyleCnt="0"/>
      <dgm:spPr/>
    </dgm:pt>
    <dgm:pt modelId="{36219127-7957-435F-8D70-6ABBD1F72C7A}" type="pres">
      <dgm:prSet presAssocID="{8A972AD7-9C4F-4317-A1F4-751CC4C314D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9092FC1-278E-4A41-BEFD-44AEE513FE77}" type="pres">
      <dgm:prSet presAssocID="{4095B9F8-139F-4BC6-99A3-F9C96BFF39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C5FAE-A8F3-427A-9F31-6D0E0EE3F808}" type="pres">
      <dgm:prSet presAssocID="{4095B9F8-139F-4BC6-99A3-F9C96BFF392E}" presName="dummy" presStyleCnt="0"/>
      <dgm:spPr/>
    </dgm:pt>
    <dgm:pt modelId="{2784DC3A-80FD-4286-9834-DAE8C20C3FDA}" type="pres">
      <dgm:prSet presAssocID="{848940F7-4364-4878-8443-0736237E7D4A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6F0DC3C-7555-422E-B70D-6AD7D8141469}" type="presOf" srcId="{B8E5BB47-7B59-427D-80E1-386BD5899722}" destId="{3AB44782-765C-4AA4-863F-B0CD7AB18475}" srcOrd="0" destOrd="0" presId="urn:microsoft.com/office/officeart/2005/8/layout/radial6"/>
    <dgm:cxn modelId="{A0C1A997-756D-4D5E-A723-A625F4012FE7}" srcId="{B8E5BB47-7B59-427D-80E1-386BD5899722}" destId="{4F6E36B8-2943-4FD3-8D50-95B6BB293CD4}" srcOrd="0" destOrd="0" parTransId="{C6AD2C1D-9090-48C0-8AFD-AC10174B641E}" sibTransId="{68C5B7C0-86C9-405E-AEB7-89DF1191FE0B}"/>
    <dgm:cxn modelId="{7AAA9304-1C66-458C-BD34-82AD9697019E}" type="presOf" srcId="{FC5860F8-C42B-4E3D-8020-6EDF87F583B9}" destId="{3BA9BEC8-6DB9-4797-BBAF-4FF9D608494C}" srcOrd="0" destOrd="0" presId="urn:microsoft.com/office/officeart/2005/8/layout/radial6"/>
    <dgm:cxn modelId="{D5DBF71F-B234-40B6-A4D6-5E80383A8BAE}" type="presOf" srcId="{2616AE64-AF6F-4333-A2EA-B904A0E32338}" destId="{A9F38231-8997-449F-926E-22FC852BC686}" srcOrd="0" destOrd="0" presId="urn:microsoft.com/office/officeart/2005/8/layout/radial6"/>
    <dgm:cxn modelId="{D60C76C1-CDF6-4CC1-B136-3E30C175588D}" srcId="{4F6E36B8-2943-4FD3-8D50-95B6BB293CD4}" destId="{683A0E4F-D018-4566-9FF2-B9B9BEE946DD}" srcOrd="3" destOrd="0" parTransId="{D00C66DC-DFFE-43A3-94E6-4B3F9ECB6E62}" sibTransId="{8A972AD7-9C4F-4317-A1F4-751CC4C314D3}"/>
    <dgm:cxn modelId="{EE25B0AD-4209-4A59-A15E-0FFB83B28662}" srcId="{4F6E36B8-2943-4FD3-8D50-95B6BB293CD4}" destId="{4095B9F8-139F-4BC6-99A3-F9C96BFF392E}" srcOrd="4" destOrd="0" parTransId="{BBA2FE6C-E3B9-4EAE-B38B-4E7317EC6899}" sibTransId="{848940F7-4364-4878-8443-0736237E7D4A}"/>
    <dgm:cxn modelId="{7682D4B7-7A15-44C0-830E-67B600087AB6}" type="presOf" srcId="{683A0E4F-D018-4566-9FF2-B9B9BEE946DD}" destId="{D8DD905A-8483-4D53-B380-D5AC7E841A23}" srcOrd="0" destOrd="0" presId="urn:microsoft.com/office/officeart/2005/8/layout/radial6"/>
    <dgm:cxn modelId="{4E0577E8-F721-47BC-80EE-FB020DE18149}" srcId="{4F6E36B8-2943-4FD3-8D50-95B6BB293CD4}" destId="{3CE82563-F235-4A28-9125-A7F001E25E3C}" srcOrd="0" destOrd="0" parTransId="{8EA3EF47-58CA-4E76-9D73-C488B7A2EE25}" sibTransId="{ADD21ED4-6340-47C9-B354-D5144FE9F46B}"/>
    <dgm:cxn modelId="{4CA009D7-234C-4C65-B398-F6623850F984}" type="presOf" srcId="{B62D16EA-90E4-45E3-BEC3-2FFFB02582EA}" destId="{0ABEC83D-39FA-4E13-B9C6-611EF60E8FD2}" srcOrd="0" destOrd="0" presId="urn:microsoft.com/office/officeart/2005/8/layout/radial6"/>
    <dgm:cxn modelId="{ABD8C050-FF64-40E6-ACF9-9FF8F1E0B924}" type="presOf" srcId="{4095B9F8-139F-4BC6-99A3-F9C96BFF392E}" destId="{D9092FC1-278E-4A41-BEFD-44AEE513FE77}" srcOrd="0" destOrd="0" presId="urn:microsoft.com/office/officeart/2005/8/layout/radial6"/>
    <dgm:cxn modelId="{9796C49D-6364-47C5-B39F-265F407FD73A}" type="presOf" srcId="{3CE82563-F235-4A28-9125-A7F001E25E3C}" destId="{0CDA1873-5D1B-404C-90D5-4B21338449D4}" srcOrd="0" destOrd="0" presId="urn:microsoft.com/office/officeart/2005/8/layout/radial6"/>
    <dgm:cxn modelId="{D7F69747-0ECA-4B4B-894E-3AA09C96C254}" type="presOf" srcId="{8A972AD7-9C4F-4317-A1F4-751CC4C314D3}" destId="{36219127-7957-435F-8D70-6ABBD1F72C7A}" srcOrd="0" destOrd="0" presId="urn:microsoft.com/office/officeart/2005/8/layout/radial6"/>
    <dgm:cxn modelId="{10F66CF2-B26A-41A6-A4E6-B875DAA5C7B4}" type="presOf" srcId="{ADD21ED4-6340-47C9-B354-D5144FE9F46B}" destId="{CB3FDAB4-B393-4E06-AF87-3A8BE04B13CF}" srcOrd="0" destOrd="0" presId="urn:microsoft.com/office/officeart/2005/8/layout/radial6"/>
    <dgm:cxn modelId="{07801098-B995-4E8B-8A77-1F48E586A37B}" type="presOf" srcId="{848940F7-4364-4878-8443-0736237E7D4A}" destId="{2784DC3A-80FD-4286-9834-DAE8C20C3FDA}" srcOrd="0" destOrd="0" presId="urn:microsoft.com/office/officeart/2005/8/layout/radial6"/>
    <dgm:cxn modelId="{AE0934F6-677B-4905-BDF2-82D971591479}" type="presOf" srcId="{4F6E36B8-2943-4FD3-8D50-95B6BB293CD4}" destId="{B620883B-00AB-4EF4-80B6-E51D2C5D9441}" srcOrd="0" destOrd="0" presId="urn:microsoft.com/office/officeart/2005/8/layout/radial6"/>
    <dgm:cxn modelId="{4A1016B4-3ECC-4A3B-ACED-F49544397DEB}" srcId="{4F6E36B8-2943-4FD3-8D50-95B6BB293CD4}" destId="{FC5860F8-C42B-4E3D-8020-6EDF87F583B9}" srcOrd="2" destOrd="0" parTransId="{8311419D-9BE8-47CA-8501-9C75DF0C662F}" sibTransId="{B62D16EA-90E4-45E3-BEC3-2FFFB02582EA}"/>
    <dgm:cxn modelId="{9FBFB381-0410-47AF-847B-4873D0DDF15E}" srcId="{4F6E36B8-2943-4FD3-8D50-95B6BB293CD4}" destId="{FFDCB2F5-819A-4845-8420-AF9C261B8111}" srcOrd="1" destOrd="0" parTransId="{5AE27C41-E700-4B84-B6E2-58102A8AAB0B}" sibTransId="{2616AE64-AF6F-4333-A2EA-B904A0E32338}"/>
    <dgm:cxn modelId="{71AA1AC1-5D30-460A-9F44-BE11EE75C32D}" type="presOf" srcId="{FFDCB2F5-819A-4845-8420-AF9C261B8111}" destId="{98506BE6-CB3D-4D82-A317-C05052E16DA5}" srcOrd="0" destOrd="0" presId="urn:microsoft.com/office/officeart/2005/8/layout/radial6"/>
    <dgm:cxn modelId="{882DF7B0-A364-4907-8E06-5E965C392B10}" type="presParOf" srcId="{3AB44782-765C-4AA4-863F-B0CD7AB18475}" destId="{B620883B-00AB-4EF4-80B6-E51D2C5D9441}" srcOrd="0" destOrd="0" presId="urn:microsoft.com/office/officeart/2005/8/layout/radial6"/>
    <dgm:cxn modelId="{638DC4AB-1669-40E0-814B-6E35DC131A09}" type="presParOf" srcId="{3AB44782-765C-4AA4-863F-B0CD7AB18475}" destId="{0CDA1873-5D1B-404C-90D5-4B21338449D4}" srcOrd="1" destOrd="0" presId="urn:microsoft.com/office/officeart/2005/8/layout/radial6"/>
    <dgm:cxn modelId="{D56F3931-FCEA-4E03-BE04-8C0C3D8B5009}" type="presParOf" srcId="{3AB44782-765C-4AA4-863F-B0CD7AB18475}" destId="{064548CA-D9E5-41A9-AE15-E7EA2BCF4838}" srcOrd="2" destOrd="0" presId="urn:microsoft.com/office/officeart/2005/8/layout/radial6"/>
    <dgm:cxn modelId="{E487CD0E-242E-4000-81B1-C8F12FDF3D04}" type="presParOf" srcId="{3AB44782-765C-4AA4-863F-B0CD7AB18475}" destId="{CB3FDAB4-B393-4E06-AF87-3A8BE04B13CF}" srcOrd="3" destOrd="0" presId="urn:microsoft.com/office/officeart/2005/8/layout/radial6"/>
    <dgm:cxn modelId="{1413F26E-77DC-4CF0-A54A-97789D566FC2}" type="presParOf" srcId="{3AB44782-765C-4AA4-863F-B0CD7AB18475}" destId="{98506BE6-CB3D-4D82-A317-C05052E16DA5}" srcOrd="4" destOrd="0" presId="urn:microsoft.com/office/officeart/2005/8/layout/radial6"/>
    <dgm:cxn modelId="{6705B8AF-40A7-4884-A33D-4538F6A7C492}" type="presParOf" srcId="{3AB44782-765C-4AA4-863F-B0CD7AB18475}" destId="{161D93FB-FA30-43E5-94D2-C5039D78AA34}" srcOrd="5" destOrd="0" presId="urn:microsoft.com/office/officeart/2005/8/layout/radial6"/>
    <dgm:cxn modelId="{6E8EDB5F-526B-40E6-BADF-03C34BF7FFD9}" type="presParOf" srcId="{3AB44782-765C-4AA4-863F-B0CD7AB18475}" destId="{A9F38231-8997-449F-926E-22FC852BC686}" srcOrd="6" destOrd="0" presId="urn:microsoft.com/office/officeart/2005/8/layout/radial6"/>
    <dgm:cxn modelId="{E2A8CDAB-9D58-475E-9A6D-29C60A91846A}" type="presParOf" srcId="{3AB44782-765C-4AA4-863F-B0CD7AB18475}" destId="{3BA9BEC8-6DB9-4797-BBAF-4FF9D608494C}" srcOrd="7" destOrd="0" presId="urn:microsoft.com/office/officeart/2005/8/layout/radial6"/>
    <dgm:cxn modelId="{40317205-A06A-4B62-A762-4E1F83C6973F}" type="presParOf" srcId="{3AB44782-765C-4AA4-863F-B0CD7AB18475}" destId="{C6234B7F-93C9-479F-9278-DFA7BBF66903}" srcOrd="8" destOrd="0" presId="urn:microsoft.com/office/officeart/2005/8/layout/radial6"/>
    <dgm:cxn modelId="{5D7FE673-7C1E-4894-8F4C-705F4BA3C234}" type="presParOf" srcId="{3AB44782-765C-4AA4-863F-B0CD7AB18475}" destId="{0ABEC83D-39FA-4E13-B9C6-611EF60E8FD2}" srcOrd="9" destOrd="0" presId="urn:microsoft.com/office/officeart/2005/8/layout/radial6"/>
    <dgm:cxn modelId="{8B19E349-F375-4103-A5F9-27F3E1DC820D}" type="presParOf" srcId="{3AB44782-765C-4AA4-863F-B0CD7AB18475}" destId="{D8DD905A-8483-4D53-B380-D5AC7E841A23}" srcOrd="10" destOrd="0" presId="urn:microsoft.com/office/officeart/2005/8/layout/radial6"/>
    <dgm:cxn modelId="{F33D9D6A-0ABC-4CAE-855F-99DF29BE4061}" type="presParOf" srcId="{3AB44782-765C-4AA4-863F-B0CD7AB18475}" destId="{3966C421-4B56-4A20-B26E-B89D360E3348}" srcOrd="11" destOrd="0" presId="urn:microsoft.com/office/officeart/2005/8/layout/radial6"/>
    <dgm:cxn modelId="{B80E6B88-F2B8-4AF0-8BCA-EF0D83258DD4}" type="presParOf" srcId="{3AB44782-765C-4AA4-863F-B0CD7AB18475}" destId="{36219127-7957-435F-8D70-6ABBD1F72C7A}" srcOrd="12" destOrd="0" presId="urn:microsoft.com/office/officeart/2005/8/layout/radial6"/>
    <dgm:cxn modelId="{62F095E7-C264-4728-AB36-672B620CEB76}" type="presParOf" srcId="{3AB44782-765C-4AA4-863F-B0CD7AB18475}" destId="{D9092FC1-278E-4A41-BEFD-44AEE513FE77}" srcOrd="13" destOrd="0" presId="urn:microsoft.com/office/officeart/2005/8/layout/radial6"/>
    <dgm:cxn modelId="{8EE11BE1-4177-4EFA-8522-8492F65A8A8B}" type="presParOf" srcId="{3AB44782-765C-4AA4-863F-B0CD7AB18475}" destId="{BD5C5FAE-A8F3-427A-9F31-6D0E0EE3F808}" srcOrd="14" destOrd="0" presId="urn:microsoft.com/office/officeart/2005/8/layout/radial6"/>
    <dgm:cxn modelId="{49FDA591-B08C-457B-BA03-3AC91DEEC6E8}" type="presParOf" srcId="{3AB44782-765C-4AA4-863F-B0CD7AB18475}" destId="{2784DC3A-80FD-4286-9834-DAE8C20C3FDA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327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আজকের </a:t>
            </a:r>
            <a:r>
              <a:rPr lang="en-US" sz="4800" dirty="0" err="1" smtClean="0">
                <a:solidFill>
                  <a:srgbClr val="C00000"/>
                </a:solidFill>
              </a:rPr>
              <a:t>ক্লাসে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স্বাগতম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57400"/>
            <a:ext cx="6248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152400"/>
            <a:ext cx="274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00200"/>
            <a:ext cx="3276600" cy="2476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3400"/>
            <a:ext cx="91505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তোমার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দেখা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একটি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পাঠাগার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বা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লাইব্রেরির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বর্নণা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লিখে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নিয়ে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আসবে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?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609600"/>
            <a:ext cx="3429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7532460" cy="4190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33400"/>
            <a:ext cx="2231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পরিচিতি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71800"/>
            <a:ext cx="47532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                </a:t>
            </a:r>
            <a:r>
              <a:rPr lang="en-US" sz="2400" b="1" dirty="0" err="1" smtClean="0"/>
              <a:t>শিক্ষক</a:t>
            </a:r>
            <a:endParaRPr lang="en-US" sz="2400" b="1" dirty="0" smtClean="0"/>
          </a:p>
          <a:p>
            <a:r>
              <a:rPr lang="en-US" sz="2400" b="1" dirty="0" smtClean="0"/>
              <a:t>                  </a:t>
            </a:r>
            <a:r>
              <a:rPr lang="en-US" sz="2400" b="1" dirty="0" err="1" smtClean="0"/>
              <a:t>আবু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সাঈদ</a:t>
            </a:r>
            <a:endParaRPr lang="en-US" sz="2400" b="1" dirty="0" smtClean="0"/>
          </a:p>
          <a:p>
            <a:r>
              <a:rPr lang="en-US" sz="2400" b="1" dirty="0" smtClean="0"/>
              <a:t>       </a:t>
            </a:r>
            <a:r>
              <a:rPr lang="en-US" sz="2400" b="1" dirty="0" err="1" smtClean="0"/>
              <a:t>সহকারি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শিক্ষক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বাংলা</a:t>
            </a:r>
            <a:r>
              <a:rPr lang="en-US" sz="2400" b="1" dirty="0" smtClean="0"/>
              <a:t>)</a:t>
            </a:r>
          </a:p>
          <a:p>
            <a:r>
              <a:rPr lang="en-US" sz="2400" b="1" dirty="0" err="1" smtClean="0"/>
              <a:t>নাংলু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এম,কে,এম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ফাজিল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মাদ্রাসা</a:t>
            </a:r>
            <a:endParaRPr lang="en-US" sz="2400" b="1" dirty="0" smtClean="0"/>
          </a:p>
          <a:p>
            <a:r>
              <a:rPr lang="en-US" sz="2400" b="1" dirty="0" smtClean="0"/>
              <a:t>                  </a:t>
            </a:r>
            <a:r>
              <a:rPr lang="en-US" sz="2400" b="1" dirty="0" err="1" smtClean="0"/>
              <a:t>ধুনট,বগুড়া</a:t>
            </a:r>
            <a:r>
              <a:rPr lang="en-US" sz="2400" b="1" dirty="0" smtClean="0"/>
              <a:t>।</a:t>
            </a:r>
          </a:p>
          <a:p>
            <a:r>
              <a:rPr lang="en-US" sz="2400" b="1" dirty="0" err="1" smtClean="0"/>
              <a:t>মোবাইল</a:t>
            </a:r>
            <a:r>
              <a:rPr lang="en-US" sz="2400" b="1" dirty="0" smtClean="0"/>
              <a:t> নং-০১৭২৯৭৮১০০৭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971800"/>
            <a:ext cx="39340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         </a:t>
            </a:r>
            <a:r>
              <a:rPr lang="en-US" sz="2400" b="1" dirty="0" err="1" smtClean="0"/>
              <a:t>পাঠ</a:t>
            </a:r>
            <a:endParaRPr lang="en-US" sz="2400" b="1" dirty="0" smtClean="0"/>
          </a:p>
          <a:p>
            <a:r>
              <a:rPr lang="en-US" sz="2400" b="1" dirty="0" err="1" smtClean="0"/>
              <a:t>শ্রেনিঃ</a:t>
            </a:r>
            <a:r>
              <a:rPr lang="en-US" sz="2400" b="1" dirty="0" smtClean="0"/>
              <a:t>              ৯ম</a:t>
            </a:r>
          </a:p>
          <a:p>
            <a:r>
              <a:rPr lang="en-US" sz="2400" b="1" dirty="0" err="1" smtClean="0"/>
              <a:t>বিষয়ঃ</a:t>
            </a:r>
            <a:r>
              <a:rPr lang="en-US" sz="2400" b="1" dirty="0" smtClean="0"/>
              <a:t>              </a:t>
            </a:r>
            <a:r>
              <a:rPr lang="en-US" sz="2400" b="1" dirty="0" err="1" smtClean="0"/>
              <a:t>বাংলা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সাহিত্য</a:t>
            </a:r>
            <a:endParaRPr lang="en-US" sz="2400" b="1" dirty="0" smtClean="0"/>
          </a:p>
          <a:p>
            <a:r>
              <a:rPr lang="en-US" sz="2400" b="1" dirty="0" err="1" smtClean="0"/>
              <a:t>পাঠঃ</a:t>
            </a:r>
            <a:r>
              <a:rPr lang="en-US" sz="2400" b="1" dirty="0" smtClean="0"/>
              <a:t>                ৩য়</a:t>
            </a:r>
          </a:p>
          <a:p>
            <a:r>
              <a:rPr lang="en-US" sz="2400" b="1" dirty="0" err="1" smtClean="0"/>
              <a:t>সময়ঃ</a:t>
            </a:r>
            <a:r>
              <a:rPr lang="en-US" sz="2400" b="1" dirty="0" smtClean="0"/>
              <a:t>              ৪৫ </a:t>
            </a:r>
            <a:r>
              <a:rPr lang="en-US" sz="2400" b="1" dirty="0" err="1" smtClean="0"/>
              <a:t>মিনিট</a:t>
            </a:r>
            <a:endParaRPr lang="en-US" sz="2400" b="1" dirty="0" smtClean="0"/>
          </a:p>
          <a:p>
            <a:r>
              <a:rPr lang="en-US" sz="2400" b="1" dirty="0" err="1" smtClean="0"/>
              <a:t>তারিখঃ</a:t>
            </a:r>
            <a:r>
              <a:rPr lang="en-US" sz="2400" b="1" dirty="0" smtClean="0"/>
              <a:t>           </a:t>
            </a:r>
            <a:r>
              <a:rPr lang="en-US" sz="2400" b="1" dirty="0" smtClean="0"/>
              <a:t>১৩/০৩/২০২১</a:t>
            </a:r>
            <a:endParaRPr lang="en-US" sz="2400" b="1" dirty="0" smtClean="0"/>
          </a:p>
          <a:p>
            <a:endParaRPr lang="en-US" dirty="0"/>
          </a:p>
        </p:txBody>
      </p:sp>
      <p:pic>
        <p:nvPicPr>
          <p:cNvPr id="6" name="Picture 5" descr="20200123_150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66700" y="7239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362201"/>
            <a:ext cx="4419599" cy="33445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228600"/>
            <a:ext cx="6239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নিচের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লক্ষ্য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করঃ</a:t>
            </a:r>
            <a:endParaRPr lang="en-US" sz="4000" dirty="0"/>
          </a:p>
        </p:txBody>
      </p:sp>
      <p:pic>
        <p:nvPicPr>
          <p:cNvPr id="5" name="Picture 4" descr="books_1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362200"/>
            <a:ext cx="3962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ttyimages-1149064165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7800"/>
            <a:ext cx="4494107" cy="29740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724400"/>
            <a:ext cx="45320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               </a:t>
            </a:r>
            <a:r>
              <a:rPr lang="en-US" sz="4400" dirty="0" err="1" smtClean="0">
                <a:solidFill>
                  <a:srgbClr val="00B0F0"/>
                </a:solidFill>
              </a:rPr>
              <a:t>লাইব্রেরি</a:t>
            </a:r>
            <a:endParaRPr lang="en-US" sz="4400" dirty="0" smtClean="0">
              <a:solidFill>
                <a:srgbClr val="00B0F0"/>
              </a:solidFill>
            </a:endParaRPr>
          </a:p>
          <a:p>
            <a:endParaRPr lang="en-US" sz="5400" dirty="0" err="1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28600"/>
            <a:ext cx="3868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আজকের </a:t>
            </a:r>
            <a:r>
              <a:rPr lang="en-US" sz="4800" dirty="0" err="1" smtClean="0">
                <a:solidFill>
                  <a:srgbClr val="C00000"/>
                </a:solidFill>
              </a:rPr>
              <a:t>পাঠ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562600"/>
            <a:ext cx="61927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   </a:t>
            </a:r>
            <a:r>
              <a:rPr lang="en-US" sz="4400" dirty="0" err="1" smtClean="0">
                <a:solidFill>
                  <a:srgbClr val="002060"/>
                </a:solidFill>
              </a:rPr>
              <a:t>লেখকঃ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রবীন্দ্রনাথ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ঠাকুর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2440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শিখনফল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4612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এই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পাঠ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শেষে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শিক্ষার্থীরা</a:t>
            </a:r>
            <a:r>
              <a:rPr lang="en-US" sz="3200" dirty="0" smtClean="0">
                <a:solidFill>
                  <a:srgbClr val="C00000"/>
                </a:solidFill>
              </a:rPr>
              <a:t>-</a:t>
            </a:r>
            <a:r>
              <a:rPr lang="en-US" sz="2000" dirty="0" smtClean="0">
                <a:solidFill>
                  <a:srgbClr val="C00000"/>
                </a:solidFill>
              </a:rPr>
              <a:t>---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73725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০১,লেখক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endParaRPr lang="en-US" sz="3200" dirty="0" smtClean="0"/>
          </a:p>
          <a:p>
            <a:r>
              <a:rPr lang="en-US" sz="3200" dirty="0" smtClean="0"/>
              <a:t>০২,নতুন </a:t>
            </a:r>
            <a:r>
              <a:rPr lang="en-US" sz="3200" dirty="0" err="1" smtClean="0"/>
              <a:t>নতুন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ownload (18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0" y="2438400"/>
            <a:ext cx="1676400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8400" y="2286000"/>
            <a:ext cx="161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জন্মঃ</a:t>
            </a:r>
            <a:r>
              <a:rPr lang="en-US" sz="2000" dirty="0" smtClean="0">
                <a:solidFill>
                  <a:srgbClr val="FF0000"/>
                </a:solidFill>
              </a:rPr>
              <a:t>  ৭মে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১৯৬১ </a:t>
            </a:r>
            <a:r>
              <a:rPr lang="en-US" sz="2000" dirty="0" err="1" smtClean="0">
                <a:solidFill>
                  <a:srgbClr val="FF0000"/>
                </a:solidFill>
              </a:rPr>
              <a:t>খ্রিঃ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5181600"/>
            <a:ext cx="1604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জোড়াসাঁকোর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ঠাকুর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পরিবারে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1" y="51054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পিতাঃ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মহর্ষি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দেবেন্দ্রনাথ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ঠাকুর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905000"/>
            <a:ext cx="1371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সোনার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তরি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চিত্রা,কল্পনা,বলাকা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ডাকঘর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04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</a:rPr>
              <a:t>মৃত্যঃ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৭ </a:t>
            </a:r>
            <a:r>
              <a:rPr lang="en-US" sz="2000" dirty="0" err="1" smtClean="0">
                <a:solidFill>
                  <a:srgbClr val="FF0000"/>
                </a:solidFill>
              </a:rPr>
              <a:t>আগষ্ট</a:t>
            </a:r>
            <a:r>
              <a:rPr lang="en-US" sz="2000" dirty="0" smtClean="0">
                <a:solidFill>
                  <a:srgbClr val="FF0000"/>
                </a:solidFill>
              </a:rPr>
              <a:t> ১৯৪১ </a:t>
            </a:r>
            <a:r>
              <a:rPr lang="en-US" sz="2000" dirty="0" err="1" smtClean="0">
                <a:solidFill>
                  <a:srgbClr val="FF0000"/>
                </a:solidFill>
              </a:rPr>
              <a:t>খ্রিঃ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6567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এসো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কিছু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নতুন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শব্দের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অর্থ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জানিঃ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97232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কল্লোল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ঢেউ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শঙ্খ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শামুক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জাতীয়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সামুদ্রিক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প্রাণী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উল্লঙ্ঘন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পার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হওয়া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অমৃতলোক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বেহেশত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আবিষ্কার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তৈরি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সহস্র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বছর</a:t>
            </a:r>
            <a:r>
              <a:rPr lang="en-US" sz="2800" b="1" dirty="0" smtClean="0">
                <a:solidFill>
                  <a:srgbClr val="002060"/>
                </a:solidFill>
              </a:rPr>
              <a:t>-                             ১০০ </a:t>
            </a:r>
            <a:r>
              <a:rPr lang="en-US" sz="2800" b="1" dirty="0" err="1" smtClean="0">
                <a:solidFill>
                  <a:srgbClr val="002060"/>
                </a:solidFill>
              </a:rPr>
              <a:t>বছর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09600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একক </a:t>
            </a:r>
            <a:r>
              <a:rPr lang="en-US" sz="3200" dirty="0" err="1" smtClean="0">
                <a:solidFill>
                  <a:srgbClr val="00B0F0"/>
                </a:solidFill>
              </a:rPr>
              <a:t>কাজ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876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জীবিত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ও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মৃত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ব্যক্তির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হৃদয়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পাশাপাশি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পাড়ায়</a:t>
            </a:r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বাস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করিতেছে-কথাটি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বুঝিয়ে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লিখ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52600"/>
            <a:ext cx="3978728" cy="2228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8600"/>
            <a:ext cx="1561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মুল্যায়ন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752600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০১,কীসের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মধ্যে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সমদ্রের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শব্দ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শোনা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যায়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০২,কোথায়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জীবিত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ও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মৃত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ব্যক্তির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হৃদয়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পাশাপাশি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একপাড়ায়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করে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০৩,শঙ্খের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মধ্যে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কিসের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শব্দ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শুনা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যায়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০৪,কৈলাশ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০৫,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মানুষ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লোহার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তার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দিইয়া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বাধিয়াছে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186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arts</dc:creator>
  <cp:lastModifiedBy>it arts</cp:lastModifiedBy>
  <cp:revision>61</cp:revision>
  <dcterms:created xsi:type="dcterms:W3CDTF">2006-08-16T00:00:00Z</dcterms:created>
  <dcterms:modified xsi:type="dcterms:W3CDTF">2021-03-13T13:52:51Z</dcterms:modified>
</cp:coreProperties>
</file>