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76" r:id="rId6"/>
    <p:sldId id="277" r:id="rId7"/>
    <p:sldId id="259" r:id="rId8"/>
    <p:sldId id="260" r:id="rId9"/>
    <p:sldId id="264" r:id="rId10"/>
    <p:sldId id="265" r:id="rId11"/>
    <p:sldId id="278" r:id="rId12"/>
    <p:sldId id="275" r:id="rId13"/>
    <p:sldId id="280" r:id="rId14"/>
    <p:sldId id="279" r:id="rId15"/>
    <p:sldId id="262" r:id="rId16"/>
    <p:sldId id="266" r:id="rId17"/>
    <p:sldId id="283" r:id="rId18"/>
    <p:sldId id="282" r:id="rId19"/>
    <p:sldId id="281" r:id="rId20"/>
    <p:sldId id="268" r:id="rId21"/>
    <p:sldId id="271" r:id="rId22"/>
    <p:sldId id="274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81D02-AB1C-49D6-8D60-1EB0DC8A5521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87341-27C2-45AD-A9D4-9A1EAD7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7341-27C2-45AD-A9D4-9A1EAD78A9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238693771403538680Flower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173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28600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9563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7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ফলের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কয়টি অংশ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"/>
            <a:ext cx="9125422" cy="6834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23" y="1524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মানব </a:t>
            </a:r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সত্তার অংশ গুলো কি কি ?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5169" y="685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দেহ</a:t>
            </a:r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মন ও আত্মা কীভাবে পরস্পর সম্পর্কিত?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9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9105126" cy="68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2"/>
            <a:ext cx="9178413" cy="683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0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16849"/>
            <a:ext cx="9151374" cy="68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1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2" y="0"/>
            <a:ext cx="9236763" cy="685800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0" y="1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2438400"/>
            <a:ext cx="8001000" cy="3200400"/>
            <a:chOff x="533400" y="2438400"/>
            <a:chExt cx="8001000" cy="3200400"/>
          </a:xfrm>
        </p:grpSpPr>
        <p:sp>
          <p:nvSpPr>
            <p:cNvPr id="9" name="Rectangle 8"/>
            <p:cNvSpPr/>
            <p:nvPr/>
          </p:nvSpPr>
          <p:spPr>
            <a:xfrm>
              <a:off x="1066800" y="3116778"/>
              <a:ext cx="65532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দেহ, মন ও আত্মা কীভাবে সম্পর্কিত </a:t>
              </a:r>
              <a:r>
                <a:rPr lang="bn-BD" sz="3600" b="1" dirty="0" smtClean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এবং কীভাবে তা কাজ করে তাঁর </a:t>
              </a:r>
              <a:r>
                <a:rPr lang="bn-BD" sz="36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একটি তালিকা তৈরী কর ও উপস্থাপন কর?</a:t>
              </a:r>
              <a:endParaRPr lang="en-US" sz="3600" b="1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Bevel 9"/>
            <p:cNvSpPr/>
            <p:nvPr/>
          </p:nvSpPr>
          <p:spPr>
            <a:xfrm>
              <a:off x="533400" y="2438400"/>
              <a:ext cx="8001000" cy="3200400"/>
            </a:xfrm>
            <a:prstGeom prst="bevel">
              <a:avLst/>
            </a:prstGeom>
            <a:noFill/>
            <a:ln w="76200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-17206"/>
            <a:ext cx="9171990" cy="6875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" y="1"/>
            <a:ext cx="909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5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" y="38292"/>
            <a:ext cx="9131557" cy="668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9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1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13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tage-themes-for-powerpoint-of-vintage-themes-for-powerpoint-clean-powerpoint-background-themes-selowith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1591"/>
            <a:ext cx="2173078" cy="244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>
                <a:gd name="adj1" fmla="val -20428"/>
                <a:gd name="adj2" fmla="val 1913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347874"/>
            <a:ext cx="9144000" cy="3429000"/>
            <a:chOff x="0" y="3347874"/>
            <a:chExt cx="9144000" cy="3429000"/>
          </a:xfrm>
        </p:grpSpPr>
        <p:sp>
          <p:nvSpPr>
            <p:cNvPr id="3" name="Rectangle 2"/>
            <p:cNvSpPr/>
            <p:nvPr/>
          </p:nvSpPr>
          <p:spPr>
            <a:xfrm>
              <a:off x="551761" y="3692769"/>
              <a:ext cx="8040478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3600" b="1" dirty="0" err="1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3600" b="1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36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3600" b="1" dirty="0" err="1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3600" b="1" dirty="0" err="1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36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3600" b="1" dirty="0" err="1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36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800" b="1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9" name="Bevel 8"/>
            <p:cNvSpPr/>
            <p:nvPr/>
          </p:nvSpPr>
          <p:spPr>
            <a:xfrm>
              <a:off x="0" y="3347874"/>
              <a:ext cx="9144000" cy="3429000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828800"/>
            <a:ext cx="8610600" cy="3505200"/>
            <a:chOff x="304800" y="1828800"/>
            <a:chExt cx="8610600" cy="3505200"/>
          </a:xfrm>
        </p:grpSpPr>
        <p:sp>
          <p:nvSpPr>
            <p:cNvPr id="9" name="Rectangle 8"/>
            <p:cNvSpPr/>
            <p:nvPr/>
          </p:nvSpPr>
          <p:spPr>
            <a:xfrm>
              <a:off x="838200" y="2819400"/>
              <a:ext cx="7010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কীভাবে তুমি তোমার দেহ যত্ন ও তাঁর </a:t>
              </a:r>
            </a:p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পবিত্রতা রক্ষা করতে পার?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304800" y="1828800"/>
              <a:ext cx="8610600" cy="3505200"/>
            </a:xfrm>
            <a:prstGeom prst="frame">
              <a:avLst/>
            </a:prstGeom>
            <a:noFill/>
            <a:ln w="76200"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219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মানব দেহ গঠিত হয়-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দৈহিক, মানসিক ও আত্মিক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দেহ, মন ও আত্মা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মাথা, মুখ ও নাক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4876800"/>
            <a:ext cx="609600" cy="7197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169" y="76200"/>
            <a:ext cx="8880231" cy="1752600"/>
            <a:chOff x="35169" y="76200"/>
            <a:chExt cx="8880231" cy="1752600"/>
          </a:xfrm>
        </p:grpSpPr>
        <p:sp>
          <p:nvSpPr>
            <p:cNvPr id="10" name="TextBox 9"/>
            <p:cNvSpPr txBox="1"/>
            <p:nvPr/>
          </p:nvSpPr>
          <p:spPr>
            <a:xfrm>
              <a:off x="35169" y="228600"/>
              <a:ext cx="87842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b="1" dirty="0" smtClean="0">
                  <a:ln w="38100">
                    <a:solidFill>
                      <a:srgbClr val="00B050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কাজঃ</a:t>
              </a:r>
              <a:endParaRPr lang="en-US" sz="8800" b="1" dirty="0" smtClean="0">
                <a:ln w="38100"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304800" y="76200"/>
              <a:ext cx="8610600" cy="1752600"/>
            </a:xfrm>
            <a:prstGeom prst="cloudCallout">
              <a:avLst>
                <a:gd name="adj1" fmla="val -11303"/>
                <a:gd name="adj2" fmla="val 125376"/>
              </a:avLst>
            </a:prstGeom>
            <a:noFill/>
            <a:ln w="57150">
              <a:prstDash val="lgDash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4788877"/>
            <a:ext cx="7162800" cy="2057400"/>
            <a:chOff x="914400" y="3276600"/>
            <a:chExt cx="7162800" cy="2057400"/>
          </a:xfrm>
        </p:grpSpPr>
        <p:sp>
          <p:nvSpPr>
            <p:cNvPr id="13" name="Rectangle 12"/>
            <p:cNvSpPr/>
            <p:nvPr/>
          </p:nvSpPr>
          <p:spPr>
            <a:xfrm>
              <a:off x="1645987" y="3962400"/>
              <a:ext cx="5562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তোমার দেহ, মন ও আত্মা সমন্বিত রুপে তোমাকে কীভাবে নিয়ন্ত্রন করে?</a:t>
              </a:r>
              <a:endParaRPr lang="en-US" sz="36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4" name="Vertical Scroll 13"/>
            <p:cNvSpPr/>
            <p:nvPr/>
          </p:nvSpPr>
          <p:spPr>
            <a:xfrm>
              <a:off x="914400" y="3276600"/>
              <a:ext cx="7162800" cy="2057400"/>
            </a:xfrm>
            <a:prstGeom prst="verticalScroll">
              <a:avLst>
                <a:gd name="adj" fmla="val 25000"/>
              </a:avLst>
            </a:prstGeom>
            <a:noFill/>
            <a:ln w="762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14" name="Explosion 2 13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 descr="Christian-class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444833"/>
            <a:ext cx="2057400" cy="241316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6200" y="1882176"/>
            <a:ext cx="9220200" cy="2562657"/>
            <a:chOff x="76200" y="1882176"/>
            <a:chExt cx="9220200" cy="2562657"/>
          </a:xfrm>
        </p:grpSpPr>
        <p:sp>
          <p:nvSpPr>
            <p:cNvPr id="18" name="Rectangle 17"/>
            <p:cNvSpPr/>
            <p:nvPr/>
          </p:nvSpPr>
          <p:spPr>
            <a:xfrm>
              <a:off x="381000" y="2009343"/>
              <a:ext cx="89154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cap="all" dirty="0">
                  <a:ln w="28575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খ্রিষ্টান ধর্ম ও নৈতিক শিক্ষা </a:t>
              </a:r>
            </a:p>
            <a:p>
              <a:r>
                <a:rPr lang="bn-BD" sz="3200" b="1" cap="all" dirty="0">
                  <a:ln w="28575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সপ্তম</a:t>
              </a:r>
            </a:p>
            <a:p>
              <a:r>
                <a:rPr lang="bn-BD" sz="3200" b="1" cap="all" dirty="0">
                  <a:ln w="28575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তৃতীয়ঃ দেহ, মন ও আত্মাসম্পন্ন মানুষ </a:t>
              </a:r>
            </a:p>
            <a:p>
              <a:r>
                <a:rPr lang="bn-BD" sz="3200" b="1" cap="all" dirty="0">
                  <a:ln w="28575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৪৫ মিনিট</a:t>
              </a:r>
              <a:endParaRPr lang="bn-BD" sz="3200" b="1" cap="all" dirty="0">
                <a:ln w="28575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76200" y="1882176"/>
              <a:ext cx="7315200" cy="2562657"/>
            </a:xfrm>
            <a:prstGeom prst="frame">
              <a:avLst>
                <a:gd name="adj1" fmla="val 884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" y="0"/>
            <a:ext cx="9092497" cy="6858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0" y="685800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" y="13184"/>
            <a:ext cx="9119419" cy="68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2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000" y="381000"/>
            <a:ext cx="8458200" cy="1419493"/>
            <a:chOff x="381000" y="381000"/>
            <a:chExt cx="8458200" cy="1419493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600164"/>
              <a:ext cx="8077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পাঠের </a:t>
              </a:r>
              <a:r>
                <a:rPr lang="bn-BD" sz="7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endPara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381000" y="381000"/>
              <a:ext cx="8458200" cy="1419493"/>
            </a:xfrm>
            <a:prstGeom prst="cloudCallout">
              <a:avLst>
                <a:gd name="adj1" fmla="val -15428"/>
                <a:gd name="adj2" fmla="val 146738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" y="3352800"/>
            <a:ext cx="8534400" cy="1981200"/>
            <a:chOff x="76200" y="3352800"/>
            <a:chExt cx="8534400" cy="1981200"/>
          </a:xfrm>
        </p:grpSpPr>
        <p:sp>
          <p:nvSpPr>
            <p:cNvPr id="13" name="TextBox 12"/>
            <p:cNvSpPr txBox="1"/>
            <p:nvPr/>
          </p:nvSpPr>
          <p:spPr>
            <a:xfrm>
              <a:off x="76200" y="3810000"/>
              <a:ext cx="853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rgbClr val="002060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দেহ, মন ও আত্মা</a:t>
              </a:r>
              <a:endParaRPr lang="en-US" sz="6600" dirty="0"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Bevel 13"/>
            <p:cNvSpPr/>
            <p:nvPr/>
          </p:nvSpPr>
          <p:spPr>
            <a:xfrm>
              <a:off x="609600" y="3352800"/>
              <a:ext cx="8001000" cy="1981200"/>
            </a:xfrm>
            <a:prstGeom prst="bevel">
              <a:avLst>
                <a:gd name="adj" fmla="val 24038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3" name="Cloud Callout 12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16" name="Down Arrow Callout 15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15548" y="2107096"/>
              <a:ext cx="4989443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2730" y="3124200"/>
            <a:ext cx="7315200" cy="2057400"/>
            <a:chOff x="662730" y="3124200"/>
            <a:chExt cx="7315200" cy="2057400"/>
          </a:xfrm>
        </p:grpSpPr>
        <p:sp>
          <p:nvSpPr>
            <p:cNvPr id="19" name="Rectangle 18"/>
            <p:cNvSpPr/>
            <p:nvPr/>
          </p:nvSpPr>
          <p:spPr>
            <a:xfrm>
              <a:off x="1627492" y="3810000"/>
              <a:ext cx="53856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>
                  <a:ln w="28575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১। </a:t>
              </a:r>
              <a:r>
                <a:rPr lang="bn-BD" sz="3600" b="1" dirty="0">
                  <a:ln w="28575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দেহ, মন ও আত্মা সম্পন্ন মানুষ সম্পর্কে  ব্যাখ্যা করতে পারবে।</a:t>
              </a:r>
              <a:endParaRPr lang="en-US" sz="36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0" name="Vertical Scroll 19"/>
            <p:cNvSpPr/>
            <p:nvPr/>
          </p:nvSpPr>
          <p:spPr>
            <a:xfrm>
              <a:off x="662730" y="3124200"/>
              <a:ext cx="7315200" cy="2057400"/>
            </a:xfrm>
            <a:prstGeom prst="verticalScroll">
              <a:avLst>
                <a:gd name="adj" fmla="val 25000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23" y="34422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b="1" dirty="0">
                <a:ln w="1905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গাছের অংশ কয়টি? </a:t>
            </a:r>
            <a:endParaRPr lang="en-US" sz="3600" b="1" dirty="0">
              <a:ln w="1905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190</Words>
  <Application>Microsoft Office PowerPoint</Application>
  <PresentationFormat>On-screen Show (4:3)</PresentationFormat>
  <Paragraphs>40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141</cp:revision>
  <dcterms:created xsi:type="dcterms:W3CDTF">2006-08-16T00:00:00Z</dcterms:created>
  <dcterms:modified xsi:type="dcterms:W3CDTF">2021-03-13T15:31:38Z</dcterms:modified>
</cp:coreProperties>
</file>