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62" r:id="rId3"/>
    <p:sldId id="264" r:id="rId4"/>
    <p:sldId id="265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5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203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20DA8-19B6-4439-A586-C19905167BD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A8D007C-BE07-4847-9CB4-2F006D66E50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E61A544-4C19-44D0-944A-65D7E249D25F}" type="parTrans" cxnId="{16A1623B-C980-4F04-85C1-A16BC5CF3FD0}">
      <dgm:prSet/>
      <dgm:spPr/>
      <dgm:t>
        <a:bodyPr/>
        <a:lstStyle/>
        <a:p>
          <a:endParaRPr lang="en-US"/>
        </a:p>
      </dgm:t>
    </dgm:pt>
    <dgm:pt modelId="{63674248-D0F5-477F-BF39-D471EB261CEA}" type="sibTrans" cxnId="{16A1623B-C980-4F04-85C1-A16BC5CF3FD0}">
      <dgm:prSet/>
      <dgm:spPr/>
      <dgm:t>
        <a:bodyPr/>
        <a:lstStyle/>
        <a:p>
          <a:endParaRPr lang="en-US"/>
        </a:p>
      </dgm:t>
    </dgm:pt>
    <dgm:pt modelId="{0C03CC7C-8C0D-4CF6-9625-C0BB568DE7A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EC4BE42-B177-4591-8CC3-73A8B3E64751}" type="parTrans" cxnId="{F155EA76-F30A-456A-AE7C-9FF6E06CC51E}">
      <dgm:prSet/>
      <dgm:spPr/>
      <dgm:t>
        <a:bodyPr/>
        <a:lstStyle/>
        <a:p>
          <a:endParaRPr lang="en-US" dirty="0"/>
        </a:p>
      </dgm:t>
    </dgm:pt>
    <dgm:pt modelId="{B698D515-2780-4767-9311-8F90B35982E0}" type="sibTrans" cxnId="{F155EA76-F30A-456A-AE7C-9FF6E06CC51E}">
      <dgm:prSet/>
      <dgm:spPr/>
      <dgm:t>
        <a:bodyPr/>
        <a:lstStyle/>
        <a:p>
          <a:endParaRPr lang="en-US"/>
        </a:p>
      </dgm:t>
    </dgm:pt>
    <dgm:pt modelId="{78D03B86-65C4-4813-94DE-5E5E2946D49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4CF4C111-E60A-4AEA-B401-6634809C5855}" type="parTrans" cxnId="{963D547E-832A-4D38-B548-E8FB86DC1387}">
      <dgm:prSet/>
      <dgm:spPr/>
      <dgm:t>
        <a:bodyPr/>
        <a:lstStyle/>
        <a:p>
          <a:endParaRPr lang="en-US" dirty="0"/>
        </a:p>
      </dgm:t>
    </dgm:pt>
    <dgm:pt modelId="{50814A47-B26E-4D7E-8CBF-F6D73319BBA0}" type="sibTrans" cxnId="{963D547E-832A-4D38-B548-E8FB86DC1387}">
      <dgm:prSet/>
      <dgm:spPr/>
      <dgm:t>
        <a:bodyPr/>
        <a:lstStyle/>
        <a:p>
          <a:endParaRPr lang="en-US"/>
        </a:p>
      </dgm:t>
    </dgm:pt>
    <dgm:pt modelId="{6ED47C7E-A738-4B3F-8B8C-F202B6D47A7D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32D98D1-6DD5-43AA-A185-F30C91553E9F}" type="parTrans" cxnId="{C65FD54D-C893-421E-A43C-D1B9298E5913}">
      <dgm:prSet/>
      <dgm:spPr/>
      <dgm:t>
        <a:bodyPr/>
        <a:lstStyle/>
        <a:p>
          <a:endParaRPr lang="en-US" dirty="0"/>
        </a:p>
      </dgm:t>
    </dgm:pt>
    <dgm:pt modelId="{71C3D4B8-5644-4E72-990B-FC65462B11C0}" type="sibTrans" cxnId="{C65FD54D-C893-421E-A43C-D1B9298E5913}">
      <dgm:prSet/>
      <dgm:spPr/>
      <dgm:t>
        <a:bodyPr/>
        <a:lstStyle/>
        <a:p>
          <a:endParaRPr lang="en-US"/>
        </a:p>
      </dgm:t>
    </dgm:pt>
    <dgm:pt modelId="{DDF7BAA9-B71C-49A9-BE03-351969326BDC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1A015387-AFBB-4BBC-82CC-CB3FE0BE96B8}" type="parTrans" cxnId="{A64050A2-492C-463E-A4B1-3F2191FBFDCA}">
      <dgm:prSet/>
      <dgm:spPr/>
      <dgm:t>
        <a:bodyPr/>
        <a:lstStyle/>
        <a:p>
          <a:endParaRPr lang="en-US" dirty="0"/>
        </a:p>
      </dgm:t>
    </dgm:pt>
    <dgm:pt modelId="{C70C9F5A-757E-40DB-91CA-815F9884E506}" type="sibTrans" cxnId="{A64050A2-492C-463E-A4B1-3F2191FBFDCA}">
      <dgm:prSet/>
      <dgm:spPr/>
      <dgm:t>
        <a:bodyPr/>
        <a:lstStyle/>
        <a:p>
          <a:endParaRPr lang="en-US"/>
        </a:p>
      </dgm:t>
    </dgm:pt>
    <dgm:pt modelId="{153B8879-CF6C-496C-83DB-7C7B87A26A3B}" type="pres">
      <dgm:prSet presAssocID="{87520DA8-19B6-4439-A586-C19905167B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F99E73-502B-4E87-8F25-3CF7D1FE9A91}" type="pres">
      <dgm:prSet presAssocID="{0A8D007C-BE07-4847-9CB4-2F006D66E504}" presName="centerShape" presStyleLbl="node0" presStyleIdx="0" presStyleCnt="1"/>
      <dgm:spPr/>
      <dgm:t>
        <a:bodyPr/>
        <a:lstStyle/>
        <a:p>
          <a:endParaRPr lang="en-US"/>
        </a:p>
      </dgm:t>
    </dgm:pt>
    <dgm:pt modelId="{7CE87080-CB06-41D8-930E-B6755169420F}" type="pres">
      <dgm:prSet presAssocID="{0EC4BE42-B177-4591-8CC3-73A8B3E64751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C2D56211-EB8D-45FD-8A18-87B9B88B38D1}" type="pres">
      <dgm:prSet presAssocID="{0C03CC7C-8C0D-4CF6-9625-C0BB568DE7A6}" presName="node" presStyleLbl="node1" presStyleIdx="0" presStyleCnt="4" custRadScaleRad="96261" custRadScaleInc="-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0BCB6-84B3-42E6-BE8C-A7EDF5B4B69D}" type="pres">
      <dgm:prSet presAssocID="{4CF4C111-E60A-4AEA-B401-6634809C5855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07E5EF36-1AA1-4960-BEA7-AE0408B1D278}" type="pres">
      <dgm:prSet presAssocID="{78D03B86-65C4-4813-94DE-5E5E2946D4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8545B-8627-4BFA-B602-C57E01139E4A}" type="pres">
      <dgm:prSet presAssocID="{532D98D1-6DD5-43AA-A185-F30C91553E9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F598FFC-59B0-4BEC-B756-3D1C2E69D2EA}" type="pres">
      <dgm:prSet presAssocID="{6ED47C7E-A738-4B3F-8B8C-F202B6D47A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6F25B-6952-49F0-8CAF-F5422E0D8F50}" type="pres">
      <dgm:prSet presAssocID="{1A015387-AFBB-4BBC-82CC-CB3FE0BE96B8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FBCC304-9987-4B59-8682-E91CE27A2222}" type="pres">
      <dgm:prSet presAssocID="{DDF7BAA9-B71C-49A9-BE03-351969326BDC}" presName="node" presStyleLbl="node1" presStyleIdx="3" presStyleCnt="4" custScaleX="85232" custScaleY="117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0E338F-52CB-4296-990B-7EFA85C3AF70}" type="presOf" srcId="{78D03B86-65C4-4813-94DE-5E5E2946D499}" destId="{07E5EF36-1AA1-4960-BEA7-AE0408B1D278}" srcOrd="0" destOrd="0" presId="urn:microsoft.com/office/officeart/2005/8/layout/radial4"/>
    <dgm:cxn modelId="{16A1623B-C980-4F04-85C1-A16BC5CF3FD0}" srcId="{87520DA8-19B6-4439-A586-C19905167BD2}" destId="{0A8D007C-BE07-4847-9CB4-2F006D66E504}" srcOrd="0" destOrd="0" parTransId="{4E61A544-4C19-44D0-944A-65D7E249D25F}" sibTransId="{63674248-D0F5-477F-BF39-D471EB261CEA}"/>
    <dgm:cxn modelId="{E80ACBF3-6CA5-44AF-B268-94311B2D9F9D}" type="presOf" srcId="{4CF4C111-E60A-4AEA-B401-6634809C5855}" destId="{3A70BCB6-84B3-42E6-BE8C-A7EDF5B4B69D}" srcOrd="0" destOrd="0" presId="urn:microsoft.com/office/officeart/2005/8/layout/radial4"/>
    <dgm:cxn modelId="{A64050A2-492C-463E-A4B1-3F2191FBFDCA}" srcId="{0A8D007C-BE07-4847-9CB4-2F006D66E504}" destId="{DDF7BAA9-B71C-49A9-BE03-351969326BDC}" srcOrd="3" destOrd="0" parTransId="{1A015387-AFBB-4BBC-82CC-CB3FE0BE96B8}" sibTransId="{C70C9F5A-757E-40DB-91CA-815F9884E506}"/>
    <dgm:cxn modelId="{963D547E-832A-4D38-B548-E8FB86DC1387}" srcId="{0A8D007C-BE07-4847-9CB4-2F006D66E504}" destId="{78D03B86-65C4-4813-94DE-5E5E2946D499}" srcOrd="1" destOrd="0" parTransId="{4CF4C111-E60A-4AEA-B401-6634809C5855}" sibTransId="{50814A47-B26E-4D7E-8CBF-F6D73319BBA0}"/>
    <dgm:cxn modelId="{5C26D7F3-5CE3-4648-9339-9D26A169AD23}" type="presOf" srcId="{0C03CC7C-8C0D-4CF6-9625-C0BB568DE7A6}" destId="{C2D56211-EB8D-45FD-8A18-87B9B88B38D1}" srcOrd="0" destOrd="0" presId="urn:microsoft.com/office/officeart/2005/8/layout/radial4"/>
    <dgm:cxn modelId="{E2884687-949E-4F99-9F6C-BE7DEB0497C2}" type="presOf" srcId="{87520DA8-19B6-4439-A586-C19905167BD2}" destId="{153B8879-CF6C-496C-83DB-7C7B87A26A3B}" srcOrd="0" destOrd="0" presId="urn:microsoft.com/office/officeart/2005/8/layout/radial4"/>
    <dgm:cxn modelId="{ACA0DFFC-0D1A-4D70-95FF-CE1A4123C76B}" type="presOf" srcId="{0A8D007C-BE07-4847-9CB4-2F006D66E504}" destId="{92F99E73-502B-4E87-8F25-3CF7D1FE9A91}" srcOrd="0" destOrd="0" presId="urn:microsoft.com/office/officeart/2005/8/layout/radial4"/>
    <dgm:cxn modelId="{0549EAF7-3AE9-4BBA-B45B-96EC9C5ECF0E}" type="presOf" srcId="{0EC4BE42-B177-4591-8CC3-73A8B3E64751}" destId="{7CE87080-CB06-41D8-930E-B6755169420F}" srcOrd="0" destOrd="0" presId="urn:microsoft.com/office/officeart/2005/8/layout/radial4"/>
    <dgm:cxn modelId="{C65FD54D-C893-421E-A43C-D1B9298E5913}" srcId="{0A8D007C-BE07-4847-9CB4-2F006D66E504}" destId="{6ED47C7E-A738-4B3F-8B8C-F202B6D47A7D}" srcOrd="2" destOrd="0" parTransId="{532D98D1-6DD5-43AA-A185-F30C91553E9F}" sibTransId="{71C3D4B8-5644-4E72-990B-FC65462B11C0}"/>
    <dgm:cxn modelId="{E9508428-483A-445E-AA3D-1732E1594809}" type="presOf" srcId="{6ED47C7E-A738-4B3F-8B8C-F202B6D47A7D}" destId="{BF598FFC-59B0-4BEC-B756-3D1C2E69D2EA}" srcOrd="0" destOrd="0" presId="urn:microsoft.com/office/officeart/2005/8/layout/radial4"/>
    <dgm:cxn modelId="{9392302A-8678-4B13-BD18-27394E9BA913}" type="presOf" srcId="{532D98D1-6DD5-43AA-A185-F30C91553E9F}" destId="{5CF8545B-8627-4BFA-B602-C57E01139E4A}" srcOrd="0" destOrd="0" presId="urn:microsoft.com/office/officeart/2005/8/layout/radial4"/>
    <dgm:cxn modelId="{6FF11F04-1E56-4C0D-82E6-6DFB1E40CBB2}" type="presOf" srcId="{1A015387-AFBB-4BBC-82CC-CB3FE0BE96B8}" destId="{A956F25B-6952-49F0-8CAF-F5422E0D8F50}" srcOrd="0" destOrd="0" presId="urn:microsoft.com/office/officeart/2005/8/layout/radial4"/>
    <dgm:cxn modelId="{F155EA76-F30A-456A-AE7C-9FF6E06CC51E}" srcId="{0A8D007C-BE07-4847-9CB4-2F006D66E504}" destId="{0C03CC7C-8C0D-4CF6-9625-C0BB568DE7A6}" srcOrd="0" destOrd="0" parTransId="{0EC4BE42-B177-4591-8CC3-73A8B3E64751}" sibTransId="{B698D515-2780-4767-9311-8F90B35982E0}"/>
    <dgm:cxn modelId="{64B2141E-DFA5-4F1A-B0C9-B25EC5D53952}" type="presOf" srcId="{DDF7BAA9-B71C-49A9-BE03-351969326BDC}" destId="{6FBCC304-9987-4B59-8682-E91CE27A2222}" srcOrd="0" destOrd="0" presId="urn:microsoft.com/office/officeart/2005/8/layout/radial4"/>
    <dgm:cxn modelId="{3E88EEA8-220A-45FC-B173-CF5B47A685F8}" type="presParOf" srcId="{153B8879-CF6C-496C-83DB-7C7B87A26A3B}" destId="{92F99E73-502B-4E87-8F25-3CF7D1FE9A91}" srcOrd="0" destOrd="0" presId="urn:microsoft.com/office/officeart/2005/8/layout/radial4"/>
    <dgm:cxn modelId="{9DDD5BDA-7603-4F7E-9272-A7F96C3AE91B}" type="presParOf" srcId="{153B8879-CF6C-496C-83DB-7C7B87A26A3B}" destId="{7CE87080-CB06-41D8-930E-B6755169420F}" srcOrd="1" destOrd="0" presId="urn:microsoft.com/office/officeart/2005/8/layout/radial4"/>
    <dgm:cxn modelId="{CFC5132D-85E4-4D4D-BDE7-9274ECECD945}" type="presParOf" srcId="{153B8879-CF6C-496C-83DB-7C7B87A26A3B}" destId="{C2D56211-EB8D-45FD-8A18-87B9B88B38D1}" srcOrd="2" destOrd="0" presId="urn:microsoft.com/office/officeart/2005/8/layout/radial4"/>
    <dgm:cxn modelId="{A20224A7-1749-48DE-BCEE-6059C97B5F02}" type="presParOf" srcId="{153B8879-CF6C-496C-83DB-7C7B87A26A3B}" destId="{3A70BCB6-84B3-42E6-BE8C-A7EDF5B4B69D}" srcOrd="3" destOrd="0" presId="urn:microsoft.com/office/officeart/2005/8/layout/radial4"/>
    <dgm:cxn modelId="{5C6DB40F-CC25-4966-B55B-876F6AB35582}" type="presParOf" srcId="{153B8879-CF6C-496C-83DB-7C7B87A26A3B}" destId="{07E5EF36-1AA1-4960-BEA7-AE0408B1D278}" srcOrd="4" destOrd="0" presId="urn:microsoft.com/office/officeart/2005/8/layout/radial4"/>
    <dgm:cxn modelId="{543A9D26-447E-4C38-ABFB-55CFC0C60D0F}" type="presParOf" srcId="{153B8879-CF6C-496C-83DB-7C7B87A26A3B}" destId="{5CF8545B-8627-4BFA-B602-C57E01139E4A}" srcOrd="5" destOrd="0" presId="urn:microsoft.com/office/officeart/2005/8/layout/radial4"/>
    <dgm:cxn modelId="{6772C84C-8D32-45EA-B70D-E3A51195014E}" type="presParOf" srcId="{153B8879-CF6C-496C-83DB-7C7B87A26A3B}" destId="{BF598FFC-59B0-4BEC-B756-3D1C2E69D2EA}" srcOrd="6" destOrd="0" presId="urn:microsoft.com/office/officeart/2005/8/layout/radial4"/>
    <dgm:cxn modelId="{ED547DAA-F7C6-4C53-8AB9-061750062673}" type="presParOf" srcId="{153B8879-CF6C-496C-83DB-7C7B87A26A3B}" destId="{A956F25B-6952-49F0-8CAF-F5422E0D8F50}" srcOrd="7" destOrd="0" presId="urn:microsoft.com/office/officeart/2005/8/layout/radial4"/>
    <dgm:cxn modelId="{474CC73B-9FD9-4604-8022-A6118A41230C}" type="presParOf" srcId="{153B8879-CF6C-496C-83DB-7C7B87A26A3B}" destId="{6FBCC304-9987-4B59-8682-E91CE27A222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99E73-502B-4E87-8F25-3CF7D1FE9A91}">
      <dsp:nvSpPr>
        <dsp:cNvPr id="0" name=""/>
        <dsp:cNvSpPr/>
      </dsp:nvSpPr>
      <dsp:spPr>
        <a:xfrm>
          <a:off x="2739322" y="2671055"/>
          <a:ext cx="1975104" cy="19751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3028569" y="2960302"/>
        <a:ext cx="1396610" cy="1396610"/>
      </dsp:txXfrm>
    </dsp:sp>
    <dsp:sp modelId="{7CE87080-CB06-41D8-930E-B6755169420F}">
      <dsp:nvSpPr>
        <dsp:cNvPr id="0" name=""/>
        <dsp:cNvSpPr/>
      </dsp:nvSpPr>
      <dsp:spPr>
        <a:xfrm rot="11696274">
          <a:off x="1082067" y="2888536"/>
          <a:ext cx="1626641" cy="56290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56211-EB8D-45FD-8A18-87B9B88B38D1}">
      <dsp:nvSpPr>
        <dsp:cNvPr id="0" name=""/>
        <dsp:cNvSpPr/>
      </dsp:nvSpPr>
      <dsp:spPr>
        <a:xfrm>
          <a:off x="171378" y="2209797"/>
          <a:ext cx="1876348" cy="1501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215343" y="2253762"/>
        <a:ext cx="1788418" cy="1413149"/>
      </dsp:txXfrm>
    </dsp:sp>
    <dsp:sp modelId="{3A70BCB6-84B3-42E6-BE8C-A7EDF5B4B69D}">
      <dsp:nvSpPr>
        <dsp:cNvPr id="0" name=""/>
        <dsp:cNvSpPr/>
      </dsp:nvSpPr>
      <dsp:spPr>
        <a:xfrm rot="14700000">
          <a:off x="2039289" y="1608904"/>
          <a:ext cx="1726073" cy="56290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5EF36-1AA1-4960-BEA7-AE0408B1D278}">
      <dsp:nvSpPr>
        <dsp:cNvPr id="0" name=""/>
        <dsp:cNvSpPr/>
      </dsp:nvSpPr>
      <dsp:spPr>
        <a:xfrm>
          <a:off x="1599416" y="357640"/>
          <a:ext cx="1876348" cy="1501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</a:t>
          </a:r>
          <a:endParaRPr lang="en-US" sz="6500" kern="1200" dirty="0"/>
        </a:p>
      </dsp:txBody>
      <dsp:txXfrm>
        <a:off x="1643381" y="401605"/>
        <a:ext cx="1788418" cy="1413149"/>
      </dsp:txXfrm>
    </dsp:sp>
    <dsp:sp modelId="{5CF8545B-8627-4BFA-B602-C57E01139E4A}">
      <dsp:nvSpPr>
        <dsp:cNvPr id="0" name=""/>
        <dsp:cNvSpPr/>
      </dsp:nvSpPr>
      <dsp:spPr>
        <a:xfrm rot="17700000">
          <a:off x="3688386" y="1608904"/>
          <a:ext cx="1726073" cy="56290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98FFC-59B0-4BEC-B756-3D1C2E69D2EA}">
      <dsp:nvSpPr>
        <dsp:cNvPr id="0" name=""/>
        <dsp:cNvSpPr/>
      </dsp:nvSpPr>
      <dsp:spPr>
        <a:xfrm>
          <a:off x="3977983" y="357640"/>
          <a:ext cx="1876348" cy="1501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</a:t>
          </a:r>
          <a:endParaRPr lang="en-US" sz="6500" kern="1200" dirty="0"/>
        </a:p>
      </dsp:txBody>
      <dsp:txXfrm>
        <a:off x="4021948" y="401605"/>
        <a:ext cx="1788418" cy="1413149"/>
      </dsp:txXfrm>
    </dsp:sp>
    <dsp:sp modelId="{A956F25B-6952-49F0-8CAF-F5422E0D8F50}">
      <dsp:nvSpPr>
        <dsp:cNvPr id="0" name=""/>
        <dsp:cNvSpPr/>
      </dsp:nvSpPr>
      <dsp:spPr>
        <a:xfrm rot="20700000">
          <a:off x="4748405" y="2872186"/>
          <a:ext cx="1726073" cy="56290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CC304-9987-4B59-8682-E91CE27A2222}">
      <dsp:nvSpPr>
        <dsp:cNvPr id="0" name=""/>
        <dsp:cNvSpPr/>
      </dsp:nvSpPr>
      <dsp:spPr>
        <a:xfrm>
          <a:off x="5645446" y="2050538"/>
          <a:ext cx="1599249" cy="17594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5</a:t>
          </a:r>
          <a:endParaRPr lang="en-US" sz="6500" kern="1200" dirty="0"/>
        </a:p>
      </dsp:txBody>
      <dsp:txXfrm>
        <a:off x="5692286" y="2097378"/>
        <a:ext cx="1505569" cy="1665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4892D-A977-4280-9395-BB3B0EFBF0E3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3A5C-0072-47C4-A227-3FE0B2BEF5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2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3A5C-0072-47C4-A227-3FE0B2BEF5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17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16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22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25370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0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72156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7235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746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90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6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4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62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76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67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34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9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0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0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219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734_origi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90800"/>
            <a:ext cx="4495800" cy="3416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তাদেরকে  দলে  ভাগ  করে দিয়ে  ক্রম  অনু সারে দাড়াতে  বলব 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</a:p>
          <a:p>
            <a:endParaRPr lang="bn-IN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১।  ক্রমবাচক  সংখ্যা  কাকে বলে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। ( ৬ষ্ঠ ----------১০ম )  পযর্ন্ত  ক্রমবাচক  সংখ্যা  লিখ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0668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 ।</a:t>
            </a:r>
          </a:p>
        </p:txBody>
      </p:sp>
      <p:pic>
        <p:nvPicPr>
          <p:cNvPr id="3" name="Picture 2" descr="bird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0"/>
            <a:ext cx="5442856" cy="3886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66800" y="762000"/>
          <a:ext cx="73152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1219200"/>
            <a:ext cx="3124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1600200"/>
            <a:ext cx="12192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14600" y="1066800"/>
            <a:ext cx="5334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457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524000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5400" dirty="0" err="1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বিল্লাল</a:t>
            </a:r>
            <a:r>
              <a:rPr lang="en-US" sz="5400" dirty="0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হোসেন</a:t>
            </a:r>
            <a:r>
              <a:rPr lang="en-US" sz="5400" dirty="0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SutonnyMJ" pitchFamily="2" charset="0"/>
                <a:cs typeface="NikoshBAN" pitchFamily="2" charset="0"/>
              </a:rPr>
              <a:t>প্রধান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।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কসবা,  বি,বাড়িয়া ।  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55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দ্বিতীয় ।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গণিত ।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শিরোনামঃ  ক্রমবাচক সংখ্যা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 ৬ষঠ---------১০ম)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 ৩০ মিঃ 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 13/03/2021</a:t>
            </a:r>
            <a:endParaRPr lang="en-US" sz="3600" dirty="0">
              <a:solidFill>
                <a:srgbClr val="7030A0"/>
              </a:solidFill>
              <a:latin typeface="Sutonny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8763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৮.১.১  ৬ষ্ঠ  থেকে ১০ম  পযর্ন্ত  ক্রম বাচক সংখ্যাগুলো বলতে পারবে ।   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৮.১.২  ৬ষ্ঠ  থেকে ১০ম  পযর্ন্ত  ক্রম বাচক সংখ্যা গুলো পড়তে  পারবে।    </a:t>
            </a:r>
            <a:endParaRPr lang="en-US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৮.১.৩  ৬ষ্ঠ  থেকে ১০ম  পযর্ন্ত  ক্রম বাচক সংখ্যাগুলো   লিখতে   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৮.১.৪  ৬ষ্ঠ  থেকে ১০ম  পযর্ন্ত  ক্রম বাচক সংখ্যাগুলো   ব্যবহার  করতে  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    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2286000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আবেগ  সৃষ্টিঃ    </a:t>
            </a:r>
            <a:endParaRPr lang="en-US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খরগোশ   ও  কচ্ছপের  গল্প  বলে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---------------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914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ঘোষনাঃ  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ক্রম বাচক  সংখ্যা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 ৬ষ্ঠ---------------১০ম)   পর্যন্ত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362200"/>
            <a:ext cx="5791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ডেকে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সামনে আনব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04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পর্যায়ঃ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অর্ধবাস্তব পর্যায়ঃ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hildren - Copy.jpg"/>
          <p:cNvPicPr>
            <a:picLocks noChangeAspect="1"/>
          </p:cNvPicPr>
          <p:nvPr/>
        </p:nvPicPr>
        <p:blipFill>
          <a:blip r:embed="rId2" cstate="print"/>
          <a:srcRect r="19470"/>
          <a:stretch>
            <a:fillRect/>
          </a:stretch>
        </p:blipFill>
        <p:spPr>
          <a:xfrm>
            <a:off x="762000" y="2590800"/>
            <a:ext cx="5791200" cy="243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19812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0574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905000"/>
            <a:ext cx="68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19812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1981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1981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2514600"/>
            <a:ext cx="981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১০ম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রনি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5999" y="5181600"/>
            <a:ext cx="76200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জয়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5181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রিয়া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510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পলাশ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আনিকা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পাঠ্য  বই  দেখতে  দিয়ে  দলে  আলোচনা  করতে  দেব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994</TotalTime>
  <Words>181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Pti15</dc:creator>
  <cp:lastModifiedBy>ELLIN COMPUTER</cp:lastModifiedBy>
  <cp:revision>60</cp:revision>
  <dcterms:created xsi:type="dcterms:W3CDTF">2006-08-16T00:00:00Z</dcterms:created>
  <dcterms:modified xsi:type="dcterms:W3CDTF">2021-03-13T15:40:07Z</dcterms:modified>
</cp:coreProperties>
</file>