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78" r:id="rId5"/>
    <p:sldId id="260" r:id="rId6"/>
    <p:sldId id="261" r:id="rId7"/>
    <p:sldId id="279" r:id="rId8"/>
    <p:sldId id="280" r:id="rId9"/>
    <p:sldId id="271" r:id="rId10"/>
    <p:sldId id="262" r:id="rId11"/>
    <p:sldId id="268" r:id="rId12"/>
    <p:sldId id="269" r:id="rId13"/>
    <p:sldId id="270" r:id="rId14"/>
    <p:sldId id="263" r:id="rId15"/>
    <p:sldId id="272" r:id="rId16"/>
    <p:sldId id="273" r:id="rId17"/>
    <p:sldId id="275" r:id="rId18"/>
    <p:sldId id="276" r:id="rId19"/>
    <p:sldId id="277" r:id="rId20"/>
    <p:sldId id="264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EDD"/>
    <a:srgbClr val="B7ECFF"/>
    <a:srgbClr val="B9EDFF"/>
    <a:srgbClr val="8FE2FF"/>
    <a:srgbClr val="AB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D8C6A-92F7-40CC-8B51-5C5F13690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02A3C8-EA37-481F-9B26-66E1059D6BD8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ধূমপান ও মাদকাসক্তি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7011E-0751-46F5-BA0F-A275C17D4CC5}" type="parTrans" cxnId="{A9666CD7-00D8-4805-8491-0984FAFF3429}">
      <dgm:prSet/>
      <dgm:spPr/>
      <dgm:t>
        <a:bodyPr/>
        <a:lstStyle/>
        <a:p>
          <a:endParaRPr lang="en-US"/>
        </a:p>
      </dgm:t>
    </dgm:pt>
    <dgm:pt modelId="{438C5625-838F-4F30-83C9-4E1E4FD9872E}" type="sibTrans" cxnId="{A9666CD7-00D8-4805-8491-0984FAFF3429}">
      <dgm:prSet/>
      <dgm:spPr/>
      <dgm:t>
        <a:bodyPr/>
        <a:lstStyle/>
        <a:p>
          <a:endParaRPr lang="en-US"/>
        </a:p>
      </dgm:t>
    </dgm:pt>
    <dgm:pt modelId="{F6A03D84-10BB-461F-8D2E-77D88C824ACD}" type="pres">
      <dgm:prSet presAssocID="{323D8C6A-92F7-40CC-8B51-5C5F136909F5}" presName="linear" presStyleCnt="0">
        <dgm:presLayoutVars>
          <dgm:dir/>
          <dgm:animLvl val="lvl"/>
          <dgm:resizeHandles val="exact"/>
        </dgm:presLayoutVars>
      </dgm:prSet>
      <dgm:spPr/>
    </dgm:pt>
    <dgm:pt modelId="{17B8BBC6-60A8-42CA-B1ED-39026701A48B}" type="pres">
      <dgm:prSet presAssocID="{3E02A3C8-EA37-481F-9B26-66E1059D6BD8}" presName="parentLin" presStyleCnt="0"/>
      <dgm:spPr/>
    </dgm:pt>
    <dgm:pt modelId="{2FC83E2A-539B-4F9C-80D2-03234916CEAB}" type="pres">
      <dgm:prSet presAssocID="{3E02A3C8-EA37-481F-9B26-66E1059D6BD8}" presName="parentLeftMargin" presStyleLbl="node1" presStyleIdx="0" presStyleCnt="1"/>
      <dgm:spPr/>
    </dgm:pt>
    <dgm:pt modelId="{0A2A6BD3-5F10-44F4-B725-06BDE459C518}" type="pres">
      <dgm:prSet presAssocID="{3E02A3C8-EA37-481F-9B26-66E1059D6BD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D0B1B9C-D51E-4AE1-9036-0B8128F6D3D2}" type="pres">
      <dgm:prSet presAssocID="{3E02A3C8-EA37-481F-9B26-66E1059D6BD8}" presName="negativeSpace" presStyleCnt="0"/>
      <dgm:spPr/>
    </dgm:pt>
    <dgm:pt modelId="{3826FEB8-DE8A-4C9C-A814-0EDB212576DE}" type="pres">
      <dgm:prSet presAssocID="{3E02A3C8-EA37-481F-9B26-66E1059D6BD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9268767-CD6E-4CC1-A3C1-FDB0607C1A2D}" type="presOf" srcId="{3E02A3C8-EA37-481F-9B26-66E1059D6BD8}" destId="{2FC83E2A-539B-4F9C-80D2-03234916CEAB}" srcOrd="0" destOrd="0" presId="urn:microsoft.com/office/officeart/2005/8/layout/list1"/>
    <dgm:cxn modelId="{0CEBE7C6-3A2E-4623-A49A-CE6AB41A6F45}" type="presOf" srcId="{3E02A3C8-EA37-481F-9B26-66E1059D6BD8}" destId="{0A2A6BD3-5F10-44F4-B725-06BDE459C518}" srcOrd="1" destOrd="0" presId="urn:microsoft.com/office/officeart/2005/8/layout/list1"/>
    <dgm:cxn modelId="{A9666CD7-00D8-4805-8491-0984FAFF3429}" srcId="{323D8C6A-92F7-40CC-8B51-5C5F136909F5}" destId="{3E02A3C8-EA37-481F-9B26-66E1059D6BD8}" srcOrd="0" destOrd="0" parTransId="{0747011E-0751-46F5-BA0F-A275C17D4CC5}" sibTransId="{438C5625-838F-4F30-83C9-4E1E4FD9872E}"/>
    <dgm:cxn modelId="{9FC4E5F4-CC77-4752-BA70-B6452F4351EB}" type="presOf" srcId="{323D8C6A-92F7-40CC-8B51-5C5F136909F5}" destId="{F6A03D84-10BB-461F-8D2E-77D88C824ACD}" srcOrd="0" destOrd="0" presId="urn:microsoft.com/office/officeart/2005/8/layout/list1"/>
    <dgm:cxn modelId="{CDE54641-303E-4374-AB76-EC5146170B41}" type="presParOf" srcId="{F6A03D84-10BB-461F-8D2E-77D88C824ACD}" destId="{17B8BBC6-60A8-42CA-B1ED-39026701A48B}" srcOrd="0" destOrd="0" presId="urn:microsoft.com/office/officeart/2005/8/layout/list1"/>
    <dgm:cxn modelId="{F83C0AC9-29BF-4BA4-8B6E-EC644221BEC0}" type="presParOf" srcId="{17B8BBC6-60A8-42CA-B1ED-39026701A48B}" destId="{2FC83E2A-539B-4F9C-80D2-03234916CEAB}" srcOrd="0" destOrd="0" presId="urn:microsoft.com/office/officeart/2005/8/layout/list1"/>
    <dgm:cxn modelId="{5830BC4D-D6D8-40BF-BC2F-753BE1A9F912}" type="presParOf" srcId="{17B8BBC6-60A8-42CA-B1ED-39026701A48B}" destId="{0A2A6BD3-5F10-44F4-B725-06BDE459C518}" srcOrd="1" destOrd="0" presId="urn:microsoft.com/office/officeart/2005/8/layout/list1"/>
    <dgm:cxn modelId="{2E993E18-4389-43EA-BF35-D4DA1AA0869E}" type="presParOf" srcId="{F6A03D84-10BB-461F-8D2E-77D88C824ACD}" destId="{1D0B1B9C-D51E-4AE1-9036-0B8128F6D3D2}" srcOrd="1" destOrd="0" presId="urn:microsoft.com/office/officeart/2005/8/layout/list1"/>
    <dgm:cxn modelId="{8EFA0965-F39A-42AD-86E2-A1EF911EE150}" type="presParOf" srcId="{F6A03D84-10BB-461F-8D2E-77D88C824ACD}" destId="{3826FEB8-DE8A-4C9C-A814-0EDB212576D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F1567-B5E6-4875-A6DD-796667EFC826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D61487-520F-4FC9-AAE0-6F629BD56762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.......</a:t>
          </a:r>
        </a:p>
      </dgm:t>
    </dgm:pt>
    <dgm:pt modelId="{98721215-84A8-4F7A-894D-EE9BA2940311}" type="parTrans" cxnId="{F8063856-3491-4A9D-8B1C-68431A50480F}">
      <dgm:prSet/>
      <dgm:spPr/>
      <dgm:t>
        <a:bodyPr/>
        <a:lstStyle/>
        <a:p>
          <a:endParaRPr lang="en-US"/>
        </a:p>
      </dgm:t>
    </dgm:pt>
    <dgm:pt modelId="{B5D7BAA0-B88B-4A4F-80D3-5B4A2EB06AE5}" type="sibTrans" cxnId="{F8063856-3491-4A9D-8B1C-68431A50480F}">
      <dgm:prSet/>
      <dgm:spPr/>
      <dgm:t>
        <a:bodyPr/>
        <a:lstStyle/>
        <a:p>
          <a:endParaRPr lang="en-US"/>
        </a:p>
      </dgm:t>
    </dgm:pt>
    <dgm:pt modelId="{F3880B9B-D455-4D07-9589-31F293160853}" type="pres">
      <dgm:prSet presAssocID="{8B1F1567-B5E6-4875-A6DD-796667EFC826}" presName="Name0" presStyleCnt="0">
        <dgm:presLayoutVars>
          <dgm:dir/>
          <dgm:animLvl val="lvl"/>
          <dgm:resizeHandles val="exact"/>
        </dgm:presLayoutVars>
      </dgm:prSet>
      <dgm:spPr/>
    </dgm:pt>
    <dgm:pt modelId="{4C4AC77A-4D3F-4674-AEB8-D699C360B3C7}" type="pres">
      <dgm:prSet presAssocID="{1BD61487-520F-4FC9-AAE0-6F629BD56762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EE8D571C-667C-490F-BC0A-0EDEDF867CC5}" type="presOf" srcId="{1BD61487-520F-4FC9-AAE0-6F629BD56762}" destId="{4C4AC77A-4D3F-4674-AEB8-D699C360B3C7}" srcOrd="0" destOrd="0" presId="urn:microsoft.com/office/officeart/2005/8/layout/chevron1"/>
    <dgm:cxn modelId="{F8063856-3491-4A9D-8B1C-68431A50480F}" srcId="{8B1F1567-B5E6-4875-A6DD-796667EFC826}" destId="{1BD61487-520F-4FC9-AAE0-6F629BD56762}" srcOrd="0" destOrd="0" parTransId="{98721215-84A8-4F7A-894D-EE9BA2940311}" sibTransId="{B5D7BAA0-B88B-4A4F-80D3-5B4A2EB06AE5}"/>
    <dgm:cxn modelId="{1D7BC6FE-7E42-4E1A-AC5E-B1D82DD0C0BD}" type="presOf" srcId="{8B1F1567-B5E6-4875-A6DD-796667EFC826}" destId="{F3880B9B-D455-4D07-9589-31F293160853}" srcOrd="0" destOrd="0" presId="urn:microsoft.com/office/officeart/2005/8/layout/chevron1"/>
    <dgm:cxn modelId="{CD177FF4-4C51-4EB4-9546-45D1D44632EF}" type="presParOf" srcId="{F3880B9B-D455-4D07-9589-31F293160853}" destId="{4C4AC77A-4D3F-4674-AEB8-D699C360B3C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6FEB8-DE8A-4C9C-A814-0EDB212576DE}">
      <dsp:nvSpPr>
        <dsp:cNvPr id="0" name=""/>
        <dsp:cNvSpPr/>
      </dsp:nvSpPr>
      <dsp:spPr>
        <a:xfrm>
          <a:off x="0" y="1238040"/>
          <a:ext cx="1010412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A6BD3-5F10-44F4-B725-06BDE459C518}">
      <dsp:nvSpPr>
        <dsp:cNvPr id="0" name=""/>
        <dsp:cNvSpPr/>
      </dsp:nvSpPr>
      <dsp:spPr>
        <a:xfrm>
          <a:off x="505206" y="278639"/>
          <a:ext cx="7072884" cy="191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38" tIns="0" rIns="267338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ধূমপান ও মাদকাসক্তি 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874" y="372307"/>
        <a:ext cx="6885548" cy="173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AC77A-4D3F-4674-AEB8-D699C360B3C7}">
      <dsp:nvSpPr>
        <dsp:cNvPr id="0" name=""/>
        <dsp:cNvSpPr/>
      </dsp:nvSpPr>
      <dsp:spPr>
        <a:xfrm>
          <a:off x="3741" y="0"/>
          <a:ext cx="7656059" cy="10885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en-US" sz="6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500" kern="1200" dirty="0">
              <a:latin typeface="NikoshBAN" panose="02000000000000000000" pitchFamily="2" charset="0"/>
              <a:cs typeface="NikoshBAN" panose="02000000000000000000" pitchFamily="2" charset="0"/>
            </a:rPr>
            <a:t> .......</a:t>
          </a:r>
        </a:p>
      </dsp:txBody>
      <dsp:txXfrm>
        <a:off x="548027" y="0"/>
        <a:ext cx="6567487" cy="1088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4A0B-AB32-4AB7-9D3E-D6043C4CB004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A36F-B17F-4933-BBB1-6DEC9E12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3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altLang="en-US"/>
              <a:t> </a:t>
            </a: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31E69F-5E51-4479-92F4-1DB43AB8C03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4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1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5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7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55AD-4693-4D70-B472-21D32540B9D7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l="24000" t="-2000" r="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4BD4E-8441-4438-8411-DA3B573F4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77" y="1574116"/>
            <a:ext cx="6624584" cy="370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AE941B-21AD-4646-9DD8-A31CE0DC9513}"/>
              </a:ext>
            </a:extLst>
          </p:cNvPr>
          <p:cNvSpPr txBox="1"/>
          <p:nvPr/>
        </p:nvSpPr>
        <p:spPr>
          <a:xfrm>
            <a:off x="3659096" y="5661584"/>
            <a:ext cx="5533293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B7EC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(৫ মিনিট)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078480"/>
            <a:ext cx="9540240" cy="1676400"/>
          </a:xfrm>
          <a:prstGeom prst="rect">
            <a:avLst/>
          </a:prstGeom>
          <a:ln w="76200" cmpd="dbl">
            <a:solidFill>
              <a:schemeClr val="dk1">
                <a:alpha val="94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কী? ব্যাখ্যা কর।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99" y="883920"/>
            <a:ext cx="4618498" cy="1965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883920"/>
            <a:ext cx="4675290" cy="195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99" y="3600788"/>
            <a:ext cx="4765641" cy="2668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3694172"/>
            <a:ext cx="4675290" cy="2384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71600" y="3017520"/>
            <a:ext cx="3108960" cy="613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গাঁজা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1967" y="3017520"/>
            <a:ext cx="2804161" cy="583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মরফিন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531" y="6141719"/>
            <a:ext cx="4815839" cy="716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আফিম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-184640"/>
            <a:ext cx="10104120" cy="870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 মাদকদ্রব্য </a:t>
            </a:r>
            <a:r>
              <a:rPr lang="bn-IN" sz="115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4" y="3557471"/>
            <a:ext cx="4648696" cy="2567528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4"/>
          <a:stretch/>
        </p:blipFill>
        <p:spPr>
          <a:xfrm>
            <a:off x="0" y="0"/>
            <a:ext cx="58674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36" y="3667506"/>
            <a:ext cx="4964909" cy="245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3"/>
          <a:stretch/>
        </p:blipFill>
        <p:spPr>
          <a:xfrm>
            <a:off x="6742736" y="87096"/>
            <a:ext cx="5113983" cy="284987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1301571" y="2936975"/>
            <a:ext cx="3291840" cy="579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ইয়াবা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1807" y="2845535"/>
            <a:ext cx="4815839" cy="716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ফেনসিডিল 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71" y="6141719"/>
            <a:ext cx="4815839" cy="716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ভাং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2651" y="6141719"/>
            <a:ext cx="4815839" cy="716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মারিজুয়ানা 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3516096"/>
            <a:ext cx="4753052" cy="267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106680"/>
            <a:ext cx="4753052" cy="2804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33" y="3429000"/>
            <a:ext cx="4634408" cy="2790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83" y="0"/>
            <a:ext cx="4770158" cy="2613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9668" y="2910840"/>
            <a:ext cx="3038931" cy="579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প্যাথেড্রিন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887" y="6219594"/>
            <a:ext cx="3291840" cy="579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কোকেন 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4651" y="2731616"/>
            <a:ext cx="3291840" cy="579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হিরোইন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1842" y="6219593"/>
            <a:ext cx="3291840" cy="579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তাড়ি 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solidFill>
            <a:srgbClr val="ABABFF"/>
          </a:solidFill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 ৮ মিনিট)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219200" y="2316480"/>
            <a:ext cx="9525000" cy="1493520"/>
          </a:xfrm>
          <a:prstGeom prst="snip2Diag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মাদকদ্রব্যের নাম লিখ।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868680"/>
            <a:ext cx="6416040" cy="5958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868680"/>
            <a:ext cx="5322824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3749040" y="1173480"/>
            <a:ext cx="944880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1411713">
            <a:off x="2712720" y="3236041"/>
            <a:ext cx="1413510" cy="43679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378132">
            <a:off x="2383763" y="3616248"/>
            <a:ext cx="2480124" cy="34448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53495">
            <a:off x="2261511" y="4726403"/>
            <a:ext cx="2304498" cy="39223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1082040" y="-30480"/>
            <a:ext cx="9525000" cy="779944"/>
          </a:xfrm>
          <a:prstGeom prst="snip2Diag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কুফল 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3"/>
          <a:stretch/>
        </p:blipFill>
        <p:spPr>
          <a:xfrm>
            <a:off x="6080760" y="1005840"/>
            <a:ext cx="5547360" cy="4282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" y="5678865"/>
            <a:ext cx="3657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Andalus" pitchFamily="18" charset="-78"/>
                <a:cs typeface="Andalus" pitchFamily="18" charset="-78"/>
              </a:rPr>
              <a:t>ধুমপানের পূর্বে 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1554" y="5678865"/>
            <a:ext cx="3657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Andalus" pitchFamily="18" charset="-78"/>
                <a:cs typeface="Andalus" pitchFamily="18" charset="-78"/>
              </a:rPr>
              <a:t>ধুমপানের পরে 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7"/>
          <a:stretch/>
        </p:blipFill>
        <p:spPr>
          <a:xfrm>
            <a:off x="0" y="1005840"/>
            <a:ext cx="5760720" cy="4282439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1082040" y="-30480"/>
            <a:ext cx="9525000" cy="779944"/>
          </a:xfrm>
          <a:prstGeom prst="snip2Diag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কুফল 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7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826072"/>
            <a:ext cx="3418525" cy="27423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39333"/>
            <a:ext cx="3418525" cy="27239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>
          <a:xfrm>
            <a:off x="2518229" y="4320956"/>
            <a:ext cx="3429000" cy="1752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18229" y="1324995"/>
            <a:ext cx="3429000" cy="1752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কফ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082040" y="-30480"/>
            <a:ext cx="9525000" cy="779944"/>
          </a:xfrm>
          <a:prstGeom prst="snip2Diag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কুফল 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4" y="685800"/>
            <a:ext cx="377877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4"/>
          <a:stretch/>
        </p:blipFill>
        <p:spPr>
          <a:xfrm>
            <a:off x="6268065" y="3432322"/>
            <a:ext cx="3778769" cy="29684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518229" y="1324995"/>
            <a:ext cx="3429000" cy="1752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হার্টএটাক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18229" y="4040261"/>
            <a:ext cx="3429000" cy="1752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কেন্সার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082040" y="-30480"/>
            <a:ext cx="9525000" cy="779944"/>
          </a:xfrm>
          <a:prstGeom prst="snip2Diag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কুফল 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92065"/>
              </p:ext>
            </p:extLst>
          </p:nvPr>
        </p:nvGraphicFramePr>
        <p:xfrm>
          <a:off x="4905375" y="3541713"/>
          <a:ext cx="14684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468800" imgH="488520" progId="Package">
                  <p:embed/>
                </p:oleObj>
              </mc:Choice>
              <mc:Fallback>
                <p:oleObj name="Packager Shell Object" showAsIcon="1" r:id="rId2" imgW="1468800" imgH="48852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3541713"/>
                        <a:ext cx="146843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nip Diagonal Corner Rectangle 2"/>
          <p:cNvSpPr/>
          <p:nvPr/>
        </p:nvSpPr>
        <p:spPr>
          <a:xfrm>
            <a:off x="1127760" y="924385"/>
            <a:ext cx="9525000" cy="149352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ভিডিওটি লক্ষ্য কর।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" y="213361"/>
            <a:ext cx="4815839" cy="96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4160" y="213361"/>
            <a:ext cx="4815839" cy="96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0EB00-79F3-422A-92B6-43E5FF23ECF0}"/>
              </a:ext>
            </a:extLst>
          </p:cNvPr>
          <p:cNvSpPr txBox="1"/>
          <p:nvPr/>
        </p:nvSpPr>
        <p:spPr>
          <a:xfrm>
            <a:off x="350520" y="3467686"/>
            <a:ext cx="5304692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শরীফুল ইসলাম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ইসলাম শিক্ষা )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ছদরুল হোসেন বালিকা উচ্চ বিদ্যালয়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বাহুবল, হবিগঞ্জ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০১৭২৩৯০৫৪৫৭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2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sharifislam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</a:p>
          <a:p>
            <a:pPr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AB415-48A6-4BA3-9533-A9BC92C963EB}"/>
              </a:ext>
            </a:extLst>
          </p:cNvPr>
          <p:cNvSpPr txBox="1"/>
          <p:nvPr/>
        </p:nvSpPr>
        <p:spPr>
          <a:xfrm>
            <a:off x="6614160" y="3418449"/>
            <a:ext cx="5062025" cy="2733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</a:t>
            </a:r>
            <a:r>
              <a:rPr lang="bn-BD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 </a:t>
            </a:r>
            <a:endParaRPr lang="bn-BD" sz="24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bn-BD" sz="2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অধ্যয়ঃ </a:t>
            </a:r>
            <a:r>
              <a:rPr lang="en-US" sz="2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 algn="ctr">
              <a:defRPr/>
            </a:pPr>
            <a:r>
              <a:rPr lang="en-US" sz="24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bn-BD" sz="24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bn-BD" sz="24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F32D8-A989-46D4-A37F-954DE3213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27" y="1326779"/>
            <a:ext cx="1543909" cy="190718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C276D3-19B7-4C69-B450-33D6DE55E676}"/>
              </a:ext>
            </a:extLst>
          </p:cNvPr>
          <p:cNvGrpSpPr/>
          <p:nvPr/>
        </p:nvGrpSpPr>
        <p:grpSpPr>
          <a:xfrm>
            <a:off x="5852160" y="-1"/>
            <a:ext cx="422030" cy="6792351"/>
            <a:chOff x="5852160" y="-1"/>
            <a:chExt cx="422030" cy="679235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2B754CA-4292-4E03-A6A2-B9FC09633AA3}"/>
                </a:ext>
              </a:extLst>
            </p:cNvPr>
            <p:cNvCxnSpPr/>
            <p:nvPr/>
          </p:nvCxnSpPr>
          <p:spPr>
            <a:xfrm>
              <a:off x="5852160" y="0"/>
              <a:ext cx="0" cy="679235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41064A-9179-4D2A-AACB-2E0AF96FF452}"/>
                </a:ext>
              </a:extLst>
            </p:cNvPr>
            <p:cNvCxnSpPr>
              <a:cxnSpLocks/>
            </p:cNvCxnSpPr>
            <p:nvPr/>
          </p:nvCxnSpPr>
          <p:spPr>
            <a:xfrm>
              <a:off x="6049108" y="1173481"/>
              <a:ext cx="0" cy="445359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A4F658-96D4-4EB5-A7A5-31E2D31FAFA7}"/>
                </a:ext>
              </a:extLst>
            </p:cNvPr>
            <p:cNvCxnSpPr/>
            <p:nvPr/>
          </p:nvCxnSpPr>
          <p:spPr>
            <a:xfrm>
              <a:off x="6274190" y="-1"/>
              <a:ext cx="0" cy="679235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68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gradFill flip="none" rotWithShape="1">
            <a:gsLst>
              <a:gs pos="3800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(৭মিনিট)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219200" y="3073225"/>
            <a:ext cx="9525000" cy="1493520"/>
          </a:xfrm>
          <a:prstGeom prst="snip2Diag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মাদকদ্রব্যের কুফল বর্ণনা কর।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solidFill>
            <a:schemeClr val="bg2"/>
          </a:solidFill>
          <a:ln w="127000" cmpd="dbl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72440" y="2240280"/>
            <a:ext cx="10942320" cy="44196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ধুমপানে বিষ পান এটা কার কথা-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আল্লাহর                                              (খ) মহানবী (স) এর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বিশেষজ্ঞদের                                      (ঘ) পন্ডিতদের  </a:t>
            </a: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90600" y="4191000"/>
            <a:ext cx="1234440" cy="1036320"/>
          </a:xfrm>
          <a:custGeom>
            <a:avLst/>
            <a:gdLst>
              <a:gd name="connsiteX0" fmla="*/ 60960 w 1234440"/>
              <a:gd name="connsiteY0" fmla="*/ 426720 h 1036320"/>
              <a:gd name="connsiteX1" fmla="*/ 320040 w 1234440"/>
              <a:gd name="connsiteY1" fmla="*/ 822960 h 1036320"/>
              <a:gd name="connsiteX2" fmla="*/ 1173480 w 1234440"/>
              <a:gd name="connsiteY2" fmla="*/ 0 h 1036320"/>
              <a:gd name="connsiteX3" fmla="*/ 1234440 w 1234440"/>
              <a:gd name="connsiteY3" fmla="*/ 152400 h 1036320"/>
              <a:gd name="connsiteX4" fmla="*/ 274320 w 1234440"/>
              <a:gd name="connsiteY4" fmla="*/ 1036320 h 1036320"/>
              <a:gd name="connsiteX5" fmla="*/ 15240 w 1234440"/>
              <a:gd name="connsiteY5" fmla="*/ 594360 h 1036320"/>
              <a:gd name="connsiteX6" fmla="*/ 0 w 1234440"/>
              <a:gd name="connsiteY6" fmla="*/ 502920 h 1036320"/>
              <a:gd name="connsiteX7" fmla="*/ 137160 w 1234440"/>
              <a:gd name="connsiteY7" fmla="*/ 441960 h 1036320"/>
              <a:gd name="connsiteX8" fmla="*/ 60960 w 1234440"/>
              <a:gd name="connsiteY8" fmla="*/ 4267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4440" h="1036320">
                <a:moveTo>
                  <a:pt x="60960" y="426720"/>
                </a:moveTo>
                <a:lnTo>
                  <a:pt x="320040" y="822960"/>
                </a:lnTo>
                <a:lnTo>
                  <a:pt x="1173480" y="0"/>
                </a:lnTo>
                <a:lnTo>
                  <a:pt x="1234440" y="152400"/>
                </a:lnTo>
                <a:lnTo>
                  <a:pt x="274320" y="1036320"/>
                </a:lnTo>
                <a:lnTo>
                  <a:pt x="15240" y="594360"/>
                </a:lnTo>
                <a:lnTo>
                  <a:pt x="0" y="502920"/>
                </a:lnTo>
                <a:lnTo>
                  <a:pt x="137160" y="441960"/>
                </a:lnTo>
                <a:lnTo>
                  <a:pt x="60960" y="42672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19200" y="3073225"/>
            <a:ext cx="9525000" cy="1493520"/>
          </a:xfrm>
          <a:prstGeom prst="snip2Diag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“তামাক করে হৃৎপিন্ডের ক্ষয়, স্বাস্থ্যকে ভালোবাসি , তামাককে নয়” ব্যাখ্যা করে আনবে।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33600" y="1371600"/>
            <a:ext cx="7787640" cy="4038600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C0DDD"/>
                </a:solidFill>
                <a:effectLst/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76BE9FF-917F-464A-99C5-840432FD8622}" type="datetime1">
              <a:rPr lang="en-US" smtClean="0"/>
              <a:t>3/13/2021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686A49-8094-408F-8C67-9E4500A69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26" y="969147"/>
            <a:ext cx="8631146" cy="48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202B14-46DA-4833-AF26-F65C1798E969}"/>
              </a:ext>
            </a:extLst>
          </p:cNvPr>
          <p:cNvSpPr txBox="1"/>
          <p:nvPr/>
        </p:nvSpPr>
        <p:spPr>
          <a:xfrm>
            <a:off x="1780426" y="5999465"/>
            <a:ext cx="8631146" cy="76944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ধূমপান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FE3AA7-A4E7-4F8A-B9AE-A9E6618EB655}"/>
              </a:ext>
            </a:extLst>
          </p:cNvPr>
          <p:cNvSpPr txBox="1"/>
          <p:nvPr/>
        </p:nvSpPr>
        <p:spPr>
          <a:xfrm>
            <a:off x="1780426" y="125940"/>
            <a:ext cx="8631146" cy="64633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DBD238-B2E2-4239-8235-B0DA9F7E7A66}"/>
              </a:ext>
            </a:extLst>
          </p:cNvPr>
          <p:cNvSpPr txBox="1"/>
          <p:nvPr/>
        </p:nvSpPr>
        <p:spPr>
          <a:xfrm>
            <a:off x="1780426" y="5999465"/>
            <a:ext cx="8631146" cy="70788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মদ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1FB41-6711-45F9-95F2-BEDF75919DD3}"/>
              </a:ext>
            </a:extLst>
          </p:cNvPr>
          <p:cNvSpPr txBox="1"/>
          <p:nvPr/>
        </p:nvSpPr>
        <p:spPr>
          <a:xfrm>
            <a:off x="1780426" y="125940"/>
            <a:ext cx="8631146" cy="64633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87B27-8CFA-4344-A0E4-9E587C70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76" y="1111347"/>
            <a:ext cx="8635756" cy="46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8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E1C2B52-A1AF-468E-83A1-BE70032CB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711782"/>
              </p:ext>
            </p:extLst>
          </p:nvPr>
        </p:nvGraphicFramePr>
        <p:xfrm>
          <a:off x="1043940" y="2750234"/>
          <a:ext cx="10104120" cy="315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34700A-0B04-4F80-AE80-C384699D3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278084"/>
              </p:ext>
            </p:extLst>
          </p:nvPr>
        </p:nvGraphicFramePr>
        <p:xfrm>
          <a:off x="290285" y="566057"/>
          <a:ext cx="7663543" cy="108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190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9594" y="2569028"/>
            <a:ext cx="11852812" cy="3759200"/>
          </a:xfrm>
          <a:prstGeom prst="round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algn="just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কুফল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algn="just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এড়িয়ে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2">
            <a:extLst>
              <a:ext uri="{FF2B5EF4-FFF2-40B4-BE49-F238E27FC236}">
                <a16:creationId xmlns:a16="http://schemas.microsoft.com/office/drawing/2014/main" id="{954E9292-55E5-4C0D-A2C1-BCBEF9EA110A}"/>
              </a:ext>
            </a:extLst>
          </p:cNvPr>
          <p:cNvSpPr/>
          <p:nvPr/>
        </p:nvSpPr>
        <p:spPr>
          <a:xfrm>
            <a:off x="1437249" y="178797"/>
            <a:ext cx="9525000" cy="91848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কর।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4B764-80BC-4B4F-848D-D2002C245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8" y="1273316"/>
            <a:ext cx="5838311" cy="4311368"/>
          </a:xfrm>
          <a:prstGeom prst="rect">
            <a:avLst/>
          </a:prstGeom>
        </p:spPr>
      </p:pic>
      <p:sp>
        <p:nvSpPr>
          <p:cNvPr id="5" name="Snip Diagonal Corner Rectangle 2">
            <a:extLst>
              <a:ext uri="{FF2B5EF4-FFF2-40B4-BE49-F238E27FC236}">
                <a16:creationId xmlns:a16="http://schemas.microsoft.com/office/drawing/2014/main" id="{411552F0-F5B8-4831-AF66-2D0F84BBA458}"/>
              </a:ext>
            </a:extLst>
          </p:cNvPr>
          <p:cNvSpPr/>
          <p:nvPr/>
        </p:nvSpPr>
        <p:spPr>
          <a:xfrm>
            <a:off x="361438" y="6060225"/>
            <a:ext cx="5546627" cy="410913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হুক্কা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টানছে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12508-B965-4015-B494-93CC000E0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86" y="1273316"/>
            <a:ext cx="5667822" cy="4311368"/>
          </a:xfrm>
          <a:prstGeom prst="rect">
            <a:avLst/>
          </a:prstGeom>
        </p:spPr>
      </p:pic>
      <p:sp>
        <p:nvSpPr>
          <p:cNvPr id="8" name="Snip Diagonal Corner Rectangle 2">
            <a:extLst>
              <a:ext uri="{FF2B5EF4-FFF2-40B4-BE49-F238E27FC236}">
                <a16:creationId xmlns:a16="http://schemas.microsoft.com/office/drawing/2014/main" id="{FF4C8BAF-EF5A-4608-B568-A0CC82AED6B7}"/>
              </a:ext>
            </a:extLst>
          </p:cNvPr>
          <p:cNvSpPr/>
          <p:nvPr/>
        </p:nvSpPr>
        <p:spPr>
          <a:xfrm>
            <a:off x="6424979" y="6060225"/>
            <a:ext cx="5546628" cy="410913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টানছে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2">
            <a:extLst>
              <a:ext uri="{FF2B5EF4-FFF2-40B4-BE49-F238E27FC236}">
                <a16:creationId xmlns:a16="http://schemas.microsoft.com/office/drawing/2014/main" id="{954E9292-55E5-4C0D-A2C1-BCBEF9EA110A}"/>
              </a:ext>
            </a:extLst>
          </p:cNvPr>
          <p:cNvSpPr/>
          <p:nvPr/>
        </p:nvSpPr>
        <p:spPr>
          <a:xfrm>
            <a:off x="1437249" y="178797"/>
            <a:ext cx="9525000" cy="91848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কর।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1FE6FA-7370-420C-9292-A583FEEF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49" y="2211997"/>
            <a:ext cx="2752725" cy="16573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C24085-CB47-41BD-AB3D-F4917BD8F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01" y="1366837"/>
            <a:ext cx="1847850" cy="24669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D7F495-617C-4EBD-A15B-B4C04A54C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70" y="1726222"/>
            <a:ext cx="2143125" cy="2143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6EFBF3-B246-49F6-AD60-D0E667281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64" y="1944263"/>
            <a:ext cx="2143125" cy="21431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05E0CB-0344-4D95-985F-76F88B3C0668}"/>
              </a:ext>
            </a:extLst>
          </p:cNvPr>
          <p:cNvSpPr txBox="1"/>
          <p:nvPr/>
        </p:nvSpPr>
        <p:spPr>
          <a:xfrm>
            <a:off x="1362075" y="3918704"/>
            <a:ext cx="169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হুক্কা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76E93-40F7-45CA-82DD-7D40D08B9DBA}"/>
              </a:ext>
            </a:extLst>
          </p:cNvPr>
          <p:cNvSpPr txBox="1"/>
          <p:nvPr/>
        </p:nvSpPr>
        <p:spPr>
          <a:xfrm>
            <a:off x="3419767" y="3954597"/>
            <a:ext cx="169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D507D6-73CC-411B-8838-16ED2A5586E6}"/>
              </a:ext>
            </a:extLst>
          </p:cNvPr>
          <p:cNvSpPr txBox="1"/>
          <p:nvPr/>
        </p:nvSpPr>
        <p:spPr>
          <a:xfrm>
            <a:off x="6727360" y="4023309"/>
            <a:ext cx="169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38EACC-7871-4398-ACF0-ED2BCFBC61A4}"/>
              </a:ext>
            </a:extLst>
          </p:cNvPr>
          <p:cNvSpPr txBox="1"/>
          <p:nvPr/>
        </p:nvSpPr>
        <p:spPr>
          <a:xfrm>
            <a:off x="9535475" y="4139263"/>
            <a:ext cx="169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চুরুট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EBC2F0-4078-49C6-A12D-651F8502DF3E}"/>
              </a:ext>
            </a:extLst>
          </p:cNvPr>
          <p:cNvSpPr/>
          <p:nvPr/>
        </p:nvSpPr>
        <p:spPr>
          <a:xfrm>
            <a:off x="665870" y="4951470"/>
            <a:ext cx="10860259" cy="1533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বদআভ্যাসগুলোর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হুক্কা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685800"/>
            <a:ext cx="11771086" cy="1346200"/>
          </a:xfrm>
          <a:prstGeom prst="rect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 (স) বলেনঃ </a:t>
            </a:r>
          </a:p>
          <a:p>
            <a:pPr algn="r"/>
            <a:r>
              <a:rPr lang="ar-SA" sz="5400" dirty="0">
                <a:solidFill>
                  <a:srgbClr val="7030A0"/>
                </a:solidFill>
                <a:latin typeface="NikoshBAN" panose="02000000000000000000" pitchFamily="2" charset="0"/>
                <a:cs typeface="Arial" panose="020B0604020202020204" pitchFamily="34" charset="0"/>
              </a:rPr>
              <a:t>كلّ مسكر خمر و كلّ خمر حرام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14" y="3664858"/>
            <a:ext cx="11974286" cy="2322286"/>
          </a:xfrm>
          <a:prstGeom prst="roundRect">
            <a:avLst/>
          </a:prstGeom>
          <a:solidFill>
            <a:schemeClr val="lt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 নেশাজাতীয় যেকোনো দ্রব্য মদ, আর যাবতীয় মদই হারাম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280</Words>
  <Application>Microsoft Office PowerPoint</Application>
  <PresentationFormat>Widescreen</PresentationFormat>
  <Paragraphs>78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Andalus</vt:lpstr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DOEL</cp:lastModifiedBy>
  <cp:revision>67</cp:revision>
  <dcterms:created xsi:type="dcterms:W3CDTF">2018-05-18T11:57:10Z</dcterms:created>
  <dcterms:modified xsi:type="dcterms:W3CDTF">2021-03-13T07:47:46Z</dcterms:modified>
</cp:coreProperties>
</file>