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media/image8.jpg" ContentType="image/png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media/image10.jpg" ContentType="image/png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2" r:id="rId1"/>
  </p:sldMasterIdLst>
  <p:notesMasterIdLst>
    <p:notesMasterId r:id="rId24"/>
  </p:notesMasterIdLst>
  <p:sldIdLst>
    <p:sldId id="289" r:id="rId2"/>
    <p:sldId id="290" r:id="rId3"/>
    <p:sldId id="260" r:id="rId4"/>
    <p:sldId id="263" r:id="rId5"/>
    <p:sldId id="264" r:id="rId6"/>
    <p:sldId id="265" r:id="rId7"/>
    <p:sldId id="266" r:id="rId8"/>
    <p:sldId id="267" r:id="rId9"/>
    <p:sldId id="284" r:id="rId10"/>
    <p:sldId id="282" r:id="rId11"/>
    <p:sldId id="268" r:id="rId12"/>
    <p:sldId id="285" r:id="rId13"/>
    <p:sldId id="283" r:id="rId14"/>
    <p:sldId id="286" r:id="rId15"/>
    <p:sldId id="270" r:id="rId16"/>
    <p:sldId id="271" r:id="rId17"/>
    <p:sldId id="287" r:id="rId18"/>
    <p:sldId id="274" r:id="rId19"/>
    <p:sldId id="275" r:id="rId20"/>
    <p:sldId id="276" r:id="rId21"/>
    <p:sldId id="277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2C9C-9536-4AC8-9DA6-24D64841CE3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7BBE-B95D-4B44-9459-5E9D4D99F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5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50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58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08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03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6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7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9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249A-FD2B-4BBB-8D96-10C9BED22F2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2200"/>
            <a:ext cx="8277225" cy="52322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r>
              <a:rPr lang="en-US" sz="2800" b="1" dirty="0" smtClean="0">
                <a:solidFill>
                  <a:srgbClr val="00206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ক্লাসে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সবাইকে</a:t>
            </a:r>
            <a:r>
              <a:rPr lang="en-US" sz="28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স্বাগতম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1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09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</a:rPr>
              <a:t>এসিনক্রোনাস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ট্রান্সমিশন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25" y="1752600"/>
            <a:ext cx="6432550" cy="413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9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77343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/>
              <a:t>যেকোনো</a:t>
            </a:r>
            <a:r>
              <a:rPr lang="en-US" sz="2800" dirty="0" smtClean="0"/>
              <a:t> </a:t>
            </a:r>
            <a:r>
              <a:rPr lang="en-US" sz="2800" dirty="0" err="1"/>
              <a:t>সময়</a:t>
            </a:r>
            <a:r>
              <a:rPr lang="en-US" sz="2800" dirty="0"/>
              <a:t> </a:t>
            </a:r>
            <a:r>
              <a:rPr lang="en-US" sz="2800" dirty="0" err="1"/>
              <a:t>প্রেরক</a:t>
            </a:r>
            <a:r>
              <a:rPr lang="en-US" sz="2800" dirty="0"/>
              <a:t> </a:t>
            </a:r>
            <a:r>
              <a:rPr lang="en-US" sz="2800" dirty="0" err="1"/>
              <a:t>ডেটা</a:t>
            </a:r>
            <a:r>
              <a:rPr lang="en-US" sz="2800" dirty="0"/>
              <a:t> </a:t>
            </a:r>
            <a:r>
              <a:rPr lang="en-US" sz="2800" dirty="0" err="1"/>
              <a:t>পাঠাতে</a:t>
            </a:r>
            <a:r>
              <a:rPr lang="en-US" sz="2800" dirty="0"/>
              <a:t> </a:t>
            </a:r>
            <a:r>
              <a:rPr lang="en-US" sz="2800" dirty="0" err="1"/>
              <a:t>পারে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গ্রাহক</a:t>
            </a:r>
            <a:r>
              <a:rPr lang="en-US" sz="2800" dirty="0"/>
              <a:t> </a:t>
            </a:r>
            <a:r>
              <a:rPr lang="en-US" sz="2800" dirty="0" err="1"/>
              <a:t>তা</a:t>
            </a:r>
            <a:r>
              <a:rPr lang="en-US" sz="2800" dirty="0"/>
              <a:t> </a:t>
            </a:r>
            <a:r>
              <a:rPr lang="en-US" sz="2800" dirty="0" err="1"/>
              <a:t>গ্রহণ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পারে</a:t>
            </a:r>
            <a:r>
              <a:rPr lang="en-US" sz="2800" dirty="0" smtClean="0"/>
              <a:t>।</a:t>
            </a:r>
          </a:p>
          <a:p>
            <a:pPr algn="just"/>
            <a:endParaRPr lang="en-US" sz="1100" dirty="0"/>
          </a:p>
          <a:p>
            <a:pPr algn="just"/>
            <a:r>
              <a:rPr lang="en-US" sz="2800" dirty="0" err="1" smtClean="0"/>
              <a:t>ডেটা</a:t>
            </a:r>
            <a:r>
              <a:rPr lang="en-US" sz="2800" dirty="0" smtClean="0"/>
              <a:t> </a:t>
            </a:r>
            <a:r>
              <a:rPr lang="en-US" sz="2800" dirty="0" err="1"/>
              <a:t>ট্রান্সমিশনের</a:t>
            </a:r>
            <a:r>
              <a:rPr lang="en-US" sz="2800" dirty="0"/>
              <a:t> </a:t>
            </a:r>
            <a:r>
              <a:rPr lang="en-US" sz="2800" dirty="0" err="1"/>
              <a:t>সময়</a:t>
            </a:r>
            <a:r>
              <a:rPr lang="en-US" sz="2800" dirty="0"/>
              <a:t> </a:t>
            </a:r>
            <a:r>
              <a:rPr lang="en-US" sz="2800" dirty="0" err="1"/>
              <a:t>প্রেরকের</a:t>
            </a:r>
            <a:r>
              <a:rPr lang="en-US" sz="2800" dirty="0"/>
              <a:t> </a:t>
            </a:r>
            <a:r>
              <a:rPr lang="en-US" sz="2800" dirty="0" err="1"/>
              <a:t>কোনো</a:t>
            </a:r>
            <a:r>
              <a:rPr lang="en-US" sz="2800" dirty="0"/>
              <a:t> </a:t>
            </a:r>
            <a:r>
              <a:rPr lang="en-US" sz="2800" dirty="0" err="1"/>
              <a:t>প্রাথমিক</a:t>
            </a:r>
            <a:r>
              <a:rPr lang="en-US" sz="2800" dirty="0"/>
              <a:t> </a:t>
            </a:r>
            <a:r>
              <a:rPr lang="en-US" sz="2800" dirty="0" err="1"/>
              <a:t>স্টোরেজ</a:t>
            </a:r>
            <a:r>
              <a:rPr lang="en-US" sz="2800" dirty="0"/>
              <a:t> </a:t>
            </a:r>
            <a:r>
              <a:rPr lang="en-US" sz="2800" dirty="0" err="1"/>
              <a:t>ডিভাইসের</a:t>
            </a:r>
            <a:r>
              <a:rPr lang="en-US" sz="2800" dirty="0"/>
              <a:t> </a:t>
            </a:r>
            <a:r>
              <a:rPr lang="en-US" sz="2800" dirty="0" err="1"/>
              <a:t>প্রয়োজন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না</a:t>
            </a:r>
            <a:r>
              <a:rPr lang="en-US" sz="2800" dirty="0" smtClean="0"/>
              <a:t>।</a:t>
            </a:r>
          </a:p>
          <a:p>
            <a:pPr algn="just"/>
            <a:endParaRPr lang="en-US" sz="1200" dirty="0"/>
          </a:p>
          <a:p>
            <a:pPr algn="just"/>
            <a:r>
              <a:rPr lang="en-US" sz="2800" dirty="0" err="1" smtClean="0"/>
              <a:t>অল্প</a:t>
            </a:r>
            <a:r>
              <a:rPr lang="en-US" sz="2800" dirty="0" smtClean="0"/>
              <a:t> </a:t>
            </a:r>
            <a:r>
              <a:rPr lang="en-US" sz="2800" dirty="0" err="1"/>
              <a:t>পরিমাণ</a:t>
            </a:r>
            <a:r>
              <a:rPr lang="en-US" sz="2800" dirty="0"/>
              <a:t> </a:t>
            </a:r>
            <a:r>
              <a:rPr lang="en-US" sz="2800" dirty="0" err="1"/>
              <a:t>ডেটা</a:t>
            </a:r>
            <a:r>
              <a:rPr lang="en-US" sz="2800" dirty="0"/>
              <a:t> </a:t>
            </a:r>
            <a:r>
              <a:rPr lang="en-US" sz="2800" dirty="0" err="1"/>
              <a:t>ট্রান্সমিটের</a:t>
            </a:r>
            <a:r>
              <a:rPr lang="en-US" sz="2800" dirty="0"/>
              <a:t> </a:t>
            </a:r>
            <a:r>
              <a:rPr lang="en-US" sz="2800" dirty="0" err="1"/>
              <a:t>ক্ষেত্রে</a:t>
            </a:r>
            <a:r>
              <a:rPr lang="en-US" sz="2800" dirty="0"/>
              <a:t> </a:t>
            </a:r>
            <a:r>
              <a:rPr lang="en-US" sz="2800" dirty="0" err="1"/>
              <a:t>ইন্টারনেটে</a:t>
            </a:r>
            <a:r>
              <a:rPr lang="en-US" sz="2800" dirty="0"/>
              <a:t> </a:t>
            </a:r>
            <a:r>
              <a:rPr lang="en-US" sz="2800" dirty="0" err="1"/>
              <a:t>ব্যবহার</a:t>
            </a:r>
            <a:r>
              <a:rPr lang="en-US" sz="2800" dirty="0"/>
              <a:t> </a:t>
            </a:r>
            <a:r>
              <a:rPr lang="en-US" sz="2800" dirty="0" err="1" smtClean="0"/>
              <a:t>সুবিধাজনক</a:t>
            </a:r>
            <a:r>
              <a:rPr lang="en-US" sz="2800" dirty="0" smtClean="0"/>
              <a:t>।</a:t>
            </a:r>
          </a:p>
          <a:p>
            <a:pPr algn="just"/>
            <a:endParaRPr lang="en-US" sz="1200" dirty="0"/>
          </a:p>
          <a:p>
            <a:pPr algn="just"/>
            <a:r>
              <a:rPr lang="en-US" sz="2800" dirty="0" err="1" smtClean="0"/>
              <a:t>বাস্তবায়ন</a:t>
            </a:r>
            <a:r>
              <a:rPr lang="en-US" sz="2800" dirty="0" smtClean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সহজ</a:t>
            </a:r>
            <a:r>
              <a:rPr lang="en-US" sz="2800" dirty="0"/>
              <a:t> ও </a:t>
            </a:r>
            <a:r>
              <a:rPr lang="en-US" sz="2800" dirty="0" err="1"/>
              <a:t>ব্যয়</a:t>
            </a:r>
            <a:r>
              <a:rPr lang="en-US" sz="2800" dirty="0"/>
              <a:t> </a:t>
            </a:r>
            <a:r>
              <a:rPr lang="en-US" sz="2800" dirty="0" err="1"/>
              <a:t>কম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এসিনক্রোনাস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ট্রান্সমিশনের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48811" y="1676400"/>
            <a:ext cx="7391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s-IN" sz="24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যে </a:t>
            </a:r>
            <a:r>
              <a:rPr lang="as-IN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ডেটা ট্রান্সমিশন সিস্টেমে প্রেরক থেকে প্রতিবারে ৮০ থেকে ১৩২ টি ক্যারেক্টাররে একটি ব</a:t>
            </a:r>
            <a:r>
              <a:rPr lang="en-US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ø</a:t>
            </a:r>
            <a:r>
              <a:rPr lang="as-IN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ক ট্রান্সমিট করা হয় তাকে সিনক্রোনাস ট্রান্সমিশন বলে।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as-IN" sz="2400" dirty="0">
              <a:latin typeface="SutonnyMJ" pitchFamily="2" charset="0"/>
              <a:ea typeface="Times New Roman" pitchFamily="18" charset="0"/>
              <a:cs typeface="SutonnyMJ" pitchFamily="2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s-IN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সিনক্রোনাস ট্রান্সমিশনের প্রতি দুটি ব</a:t>
            </a:r>
            <a:r>
              <a:rPr lang="en-US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ø</a:t>
            </a:r>
            <a:r>
              <a:rPr lang="as-IN" sz="2400" dirty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কের মাঝখানের সময় বিরতি (যেমন কয়েক মিনিট বা মাইক্রো বা ন্যানো সেকেন্ড) একটি নির্দিষ্ট সময় নির্ধারিত থাকে</a:t>
            </a:r>
            <a:r>
              <a:rPr lang="as-IN" sz="24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।</a:t>
            </a:r>
            <a:endParaRPr lang="as-IN" sz="2400" dirty="0">
              <a:latin typeface="SutonnyMJ" pitchFamily="2" charset="0"/>
              <a:ea typeface="Times New Roman" pitchFamily="18" charset="0"/>
              <a:cs typeface="SutonnyMJ" pitchFamily="2" charset="0"/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06447" y="802213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s-IN" sz="28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সিনক্রোনাস </a:t>
            </a:r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ট্রান্সমিশন</a:t>
            </a:r>
          </a:p>
        </p:txBody>
      </p:sp>
    </p:spTree>
    <p:extLst>
      <p:ext uri="{BB962C8B-B14F-4D97-AF65-F5344CB8AC3E}">
        <p14:creationId xmlns:p14="http://schemas.microsoft.com/office/powerpoint/2010/main" val="196073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66548" y="942032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সিনক্রোনাস ট্রান্সমিশন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839200" cy="331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7467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সিনক্রোনাস</a:t>
            </a:r>
            <a:r>
              <a:rPr lang="en-US" sz="2400" dirty="0" smtClean="0"/>
              <a:t> </a:t>
            </a:r>
            <a:r>
              <a:rPr lang="en-US" sz="2400" dirty="0" err="1"/>
              <a:t>ট্রান্সমিশনের</a:t>
            </a:r>
            <a:r>
              <a:rPr lang="en-US" sz="2400" dirty="0"/>
              <a:t> </a:t>
            </a:r>
            <a:r>
              <a:rPr lang="en-US" sz="2400" dirty="0" err="1"/>
              <a:t>দক্ষতা</a:t>
            </a:r>
            <a:r>
              <a:rPr lang="en-US" sz="2400" dirty="0"/>
              <a:t> </a:t>
            </a:r>
            <a:r>
              <a:rPr lang="en-US" sz="2400" dirty="0" err="1" smtClean="0"/>
              <a:t>এসিনক্রোনাস</a:t>
            </a:r>
            <a:r>
              <a:rPr lang="en-US" sz="2400" dirty="0" smtClean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তুলনায়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 smtClean="0"/>
              <a:t>।</a:t>
            </a:r>
          </a:p>
          <a:p>
            <a:pPr algn="just"/>
            <a:endParaRPr lang="en-US" sz="1400" dirty="0"/>
          </a:p>
          <a:p>
            <a:pPr algn="just"/>
            <a:r>
              <a:rPr lang="en-US" sz="2400" dirty="0" err="1" smtClean="0"/>
              <a:t>যেহেতু</a:t>
            </a:r>
            <a:r>
              <a:rPr lang="en-US" sz="2400" dirty="0" smtClean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কার্য</a:t>
            </a:r>
            <a:r>
              <a:rPr lang="en-US" sz="2400" dirty="0"/>
              <a:t> </a:t>
            </a:r>
            <a:r>
              <a:rPr lang="en-US" sz="2400" dirty="0" err="1"/>
              <a:t>অনবরত</a:t>
            </a:r>
            <a:r>
              <a:rPr lang="en-US" sz="2400" dirty="0"/>
              <a:t> </a:t>
            </a:r>
            <a:r>
              <a:rPr lang="en-US" sz="2400" dirty="0" err="1"/>
              <a:t>চলতে</a:t>
            </a:r>
            <a:r>
              <a:rPr lang="en-US" sz="2400" dirty="0"/>
              <a:t> </a:t>
            </a:r>
            <a:r>
              <a:rPr lang="en-US" sz="2400" dirty="0" err="1"/>
              <a:t>থাকে</a:t>
            </a:r>
            <a:r>
              <a:rPr lang="en-US" sz="2400" dirty="0"/>
              <a:t> </a:t>
            </a:r>
            <a:r>
              <a:rPr lang="en-US" sz="2400" dirty="0" err="1"/>
              <a:t>ফলে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গতি</a:t>
            </a:r>
            <a:r>
              <a:rPr lang="en-US" sz="2400" dirty="0"/>
              <a:t> </a:t>
            </a:r>
            <a:r>
              <a:rPr lang="en-US" sz="2400" dirty="0" err="1"/>
              <a:t>সবসময়</a:t>
            </a:r>
            <a:r>
              <a:rPr lang="en-US" sz="2400" dirty="0"/>
              <a:t> </a:t>
            </a:r>
            <a:r>
              <a:rPr lang="en-US" sz="2400" dirty="0" err="1"/>
              <a:t>একই</a:t>
            </a:r>
            <a:r>
              <a:rPr lang="en-US" sz="2400" dirty="0"/>
              <a:t> </a:t>
            </a:r>
            <a:r>
              <a:rPr lang="en-US" sz="2400" dirty="0" err="1"/>
              <a:t>থাকে</a:t>
            </a:r>
            <a:r>
              <a:rPr lang="en-US" sz="2400" dirty="0"/>
              <a:t>।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/>
            <a:r>
              <a:rPr lang="en-US" sz="2400" dirty="0" err="1" smtClean="0"/>
              <a:t>প্রতিটি</a:t>
            </a:r>
            <a:r>
              <a:rPr lang="en-US" sz="2400" dirty="0" smtClean="0"/>
              <a:t> </a:t>
            </a:r>
            <a:r>
              <a:rPr lang="en-US" sz="2400" dirty="0" err="1"/>
              <a:t>ক্যারেক্টারের</a:t>
            </a:r>
            <a:r>
              <a:rPr lang="en-US" sz="2400" dirty="0"/>
              <a:t> </a:t>
            </a:r>
            <a:r>
              <a:rPr lang="en-US" sz="2400" dirty="0" err="1"/>
              <a:t>শুরু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শেষে</a:t>
            </a:r>
            <a:r>
              <a:rPr lang="en-US" sz="2400" dirty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/>
              <a:t>হেডার</a:t>
            </a:r>
            <a:r>
              <a:rPr lang="en-US" sz="2400" dirty="0"/>
              <a:t> </a:t>
            </a:r>
            <a:r>
              <a:rPr lang="en-US" sz="2400" dirty="0" err="1"/>
              <a:t>ইনফরমেশন</a:t>
            </a:r>
            <a:r>
              <a:rPr lang="en-US" sz="2400" dirty="0"/>
              <a:t> ও </a:t>
            </a:r>
            <a:r>
              <a:rPr lang="en-US" sz="2400" dirty="0" err="1"/>
              <a:t>শেষে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ট্রেইলর</a:t>
            </a:r>
            <a:r>
              <a:rPr lang="en-US" sz="2400" dirty="0"/>
              <a:t> </a:t>
            </a:r>
            <a:r>
              <a:rPr lang="en-US" sz="2400" dirty="0" err="1"/>
              <a:t>ইনফরমেশন</a:t>
            </a:r>
            <a:r>
              <a:rPr lang="en-US" sz="2400" dirty="0"/>
              <a:t> </a:t>
            </a:r>
            <a:r>
              <a:rPr lang="en-US" sz="2400" dirty="0" err="1"/>
              <a:t>সিগন্যাল</a:t>
            </a:r>
            <a:r>
              <a:rPr lang="en-US" sz="2400" dirty="0"/>
              <a:t> </a:t>
            </a:r>
            <a:r>
              <a:rPr lang="en-US" sz="2400" dirty="0" err="1"/>
              <a:t>পাঠানো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 smtClean="0"/>
              <a:t>।</a:t>
            </a:r>
          </a:p>
          <a:p>
            <a:pPr algn="just"/>
            <a:endParaRPr lang="en-US" sz="1600" dirty="0"/>
          </a:p>
          <a:p>
            <a:pPr algn="just"/>
            <a:r>
              <a:rPr lang="en-US" sz="2400" dirty="0" err="1" smtClean="0"/>
              <a:t>ডেটা</a:t>
            </a:r>
            <a:r>
              <a:rPr lang="en-US" sz="2400" dirty="0" smtClean="0"/>
              <a:t> </a:t>
            </a:r>
            <a:r>
              <a:rPr lang="en-US" sz="2400" dirty="0" err="1"/>
              <a:t>ট্রান্সমিশনে</a:t>
            </a:r>
            <a:r>
              <a:rPr lang="en-US" sz="2400" dirty="0"/>
              <a:t> </a:t>
            </a:r>
            <a:r>
              <a:rPr lang="en-US" sz="2400" dirty="0" err="1"/>
              <a:t>তুলনামূলকভাবে</a:t>
            </a:r>
            <a:r>
              <a:rPr lang="en-US" sz="2400" dirty="0"/>
              <a:t> </a:t>
            </a:r>
            <a:r>
              <a:rPr lang="en-US" sz="2400" dirty="0" err="1"/>
              <a:t>কম</a:t>
            </a:r>
            <a:r>
              <a:rPr lang="en-US" sz="2400" dirty="0"/>
              <a:t> </a:t>
            </a:r>
            <a:r>
              <a:rPr lang="en-US" sz="2400" dirty="0" err="1"/>
              <a:t>সময়</a:t>
            </a:r>
            <a:r>
              <a:rPr lang="en-US" sz="2400" dirty="0"/>
              <a:t> </a:t>
            </a:r>
            <a:r>
              <a:rPr lang="en-US" sz="2400" dirty="0" err="1"/>
              <a:t>লাগে</a:t>
            </a:r>
            <a:r>
              <a:rPr lang="en-US" sz="2400" dirty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-26194" y="871210"/>
            <a:ext cx="9170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সিনক্রোনাস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ট্রান্সমিশনের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52164"/>
            <a:ext cx="91398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00263" algn="l"/>
              </a:tabLst>
            </a:pPr>
            <a:r>
              <a:rPr lang="as-IN" sz="32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আইসোক্রোনাস </a:t>
            </a:r>
            <a:r>
              <a:rPr lang="as-IN" sz="32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ট্রান্সমিশন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600200"/>
            <a:ext cx="8839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/>
              <a:t>আইসোক্রোনাস</a:t>
            </a:r>
            <a:r>
              <a:rPr lang="en-US" sz="2000" dirty="0"/>
              <a:t> </a:t>
            </a:r>
            <a:r>
              <a:rPr lang="en-US" sz="2000" dirty="0" err="1"/>
              <a:t>ট্রান্সমিশন</a:t>
            </a:r>
            <a:r>
              <a:rPr lang="en-US" sz="2000" dirty="0"/>
              <a:t> </a:t>
            </a:r>
            <a:r>
              <a:rPr lang="en-US" sz="2000" dirty="0" err="1"/>
              <a:t>সিনক্রোনাস</a:t>
            </a:r>
            <a:r>
              <a:rPr lang="en-US" sz="2000" dirty="0"/>
              <a:t> </a:t>
            </a:r>
            <a:r>
              <a:rPr lang="en-US" sz="2000" dirty="0" err="1"/>
              <a:t>ট্রান্সমিশনের</a:t>
            </a:r>
            <a:r>
              <a:rPr lang="en-US" sz="2000" dirty="0"/>
              <a:t> </a:t>
            </a:r>
            <a:r>
              <a:rPr lang="en-US" sz="2000" dirty="0" err="1"/>
              <a:t>উন্নত</a:t>
            </a:r>
            <a:r>
              <a:rPr lang="en-US" sz="2000" dirty="0"/>
              <a:t> </a:t>
            </a:r>
            <a:r>
              <a:rPr lang="en-US" sz="2000" dirty="0" err="1"/>
              <a:t>ভার্সন</a:t>
            </a:r>
            <a:r>
              <a:rPr lang="en-US" sz="2000" dirty="0"/>
              <a:t>। </a:t>
            </a:r>
            <a:r>
              <a:rPr lang="en-US" sz="2000" dirty="0" err="1"/>
              <a:t>যে</a:t>
            </a:r>
            <a:r>
              <a:rPr lang="en-US" sz="2000" dirty="0"/>
              <a:t> </a:t>
            </a:r>
            <a:r>
              <a:rPr lang="en-US" sz="2000" dirty="0" err="1"/>
              <a:t>পদ্ধতিতে</a:t>
            </a:r>
            <a:r>
              <a:rPr lang="en-US" sz="2000" dirty="0"/>
              <a:t> </a:t>
            </a:r>
            <a:r>
              <a:rPr lang="en-US" sz="2000" dirty="0" err="1"/>
              <a:t>প্রেরক</a:t>
            </a:r>
            <a:r>
              <a:rPr lang="en-US" sz="2000" dirty="0"/>
              <a:t> </a:t>
            </a:r>
            <a:r>
              <a:rPr lang="en-US" sz="2000" dirty="0" err="1"/>
              <a:t>হতে</a:t>
            </a:r>
            <a:r>
              <a:rPr lang="en-US" sz="2000" dirty="0"/>
              <a:t> </a:t>
            </a:r>
            <a:r>
              <a:rPr lang="en-US" sz="2000" dirty="0" err="1"/>
              <a:t>প্রাপক</a:t>
            </a:r>
            <a:r>
              <a:rPr lang="en-US" sz="2000" dirty="0"/>
              <a:t> </a:t>
            </a:r>
            <a:r>
              <a:rPr lang="en-US" sz="2000" dirty="0" err="1"/>
              <a:t>অনেকগুলো</a:t>
            </a:r>
            <a:r>
              <a:rPr lang="en-US" sz="2000" dirty="0"/>
              <a:t> </a:t>
            </a:r>
            <a:r>
              <a:rPr lang="en-US" sz="2000" dirty="0" err="1"/>
              <a:t>অক্ষর</a:t>
            </a:r>
            <a:r>
              <a:rPr lang="en-US" sz="2000" dirty="0"/>
              <a:t> </a:t>
            </a:r>
            <a:r>
              <a:rPr lang="en-US" sz="2000" dirty="0" err="1"/>
              <a:t>নিয়ে</a:t>
            </a:r>
            <a:r>
              <a:rPr lang="en-US" sz="2000" dirty="0"/>
              <a:t> 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করে</a:t>
            </a:r>
            <a:r>
              <a:rPr lang="en-US" sz="2000" dirty="0"/>
              <a:t> </a:t>
            </a:r>
            <a:r>
              <a:rPr lang="en-US" sz="2000" dirty="0" err="1"/>
              <a:t>ব্লক</a:t>
            </a:r>
            <a:r>
              <a:rPr lang="en-US" sz="2000" dirty="0"/>
              <a:t> </a:t>
            </a:r>
            <a:r>
              <a:rPr lang="en-US" sz="2000" dirty="0" err="1"/>
              <a:t>তৈরি</a:t>
            </a:r>
            <a:r>
              <a:rPr lang="en-US" sz="2000" dirty="0"/>
              <a:t> </a:t>
            </a:r>
            <a:r>
              <a:rPr lang="en-US" sz="2000" dirty="0" err="1"/>
              <a:t>করে</a:t>
            </a:r>
            <a:r>
              <a:rPr lang="en-US" sz="2000" dirty="0"/>
              <a:t> </a:t>
            </a:r>
            <a:r>
              <a:rPr lang="en-US" sz="2000" dirty="0" err="1"/>
              <a:t>এক</a:t>
            </a:r>
            <a:r>
              <a:rPr lang="en-US" sz="2000" dirty="0"/>
              <a:t> </a:t>
            </a:r>
            <a:r>
              <a:rPr lang="en-US" sz="2000" dirty="0" err="1"/>
              <a:t>সাথে</a:t>
            </a:r>
            <a:r>
              <a:rPr lang="en-US" sz="2000" dirty="0"/>
              <a:t> 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ব্লক</a:t>
            </a:r>
            <a:r>
              <a:rPr lang="en-US" sz="2000" dirty="0"/>
              <a:t> </a:t>
            </a:r>
            <a:r>
              <a:rPr lang="en-US" sz="2000" dirty="0" err="1"/>
              <a:t>আকারে</a:t>
            </a:r>
            <a:r>
              <a:rPr lang="en-US" sz="2000" dirty="0"/>
              <a:t> </a:t>
            </a:r>
            <a:r>
              <a:rPr lang="en-US" sz="2000" dirty="0" err="1"/>
              <a:t>ডেটা</a:t>
            </a:r>
            <a:r>
              <a:rPr lang="en-US" sz="2000" dirty="0"/>
              <a:t> </a:t>
            </a:r>
            <a:r>
              <a:rPr lang="en-US" sz="2000" dirty="0" err="1"/>
              <a:t>পাঠানো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</a:t>
            </a:r>
            <a:r>
              <a:rPr lang="en-US" sz="2000" dirty="0" err="1"/>
              <a:t>তাকে</a:t>
            </a:r>
            <a:r>
              <a:rPr lang="en-US" sz="2000" dirty="0"/>
              <a:t> </a:t>
            </a:r>
            <a:r>
              <a:rPr lang="en-US" sz="2000" dirty="0" err="1"/>
              <a:t>আইসোক্রোনাস</a:t>
            </a:r>
            <a:r>
              <a:rPr lang="en-US" sz="2000" dirty="0"/>
              <a:t> </a:t>
            </a:r>
            <a:r>
              <a:rPr lang="en-US" sz="2000" dirty="0" err="1"/>
              <a:t>ট্রান্সমিশন</a:t>
            </a:r>
            <a:r>
              <a:rPr lang="en-US" sz="2000" dirty="0"/>
              <a:t> </a:t>
            </a:r>
            <a:r>
              <a:rPr lang="en-US" sz="2000" dirty="0" err="1"/>
              <a:t>বলে</a:t>
            </a:r>
            <a:r>
              <a:rPr lang="en-US" sz="2000" dirty="0"/>
              <a:t>। </a:t>
            </a:r>
            <a:r>
              <a:rPr lang="en-US" sz="2000" dirty="0" err="1"/>
              <a:t>এতে</a:t>
            </a:r>
            <a:r>
              <a:rPr lang="en-US" sz="2000" dirty="0"/>
              <a:t> </a:t>
            </a:r>
            <a:r>
              <a:rPr lang="en-US" sz="2000" dirty="0" err="1"/>
              <a:t>প্রেরক</a:t>
            </a:r>
            <a:r>
              <a:rPr lang="en-US" sz="2000" dirty="0"/>
              <a:t> ও </a:t>
            </a:r>
            <a:r>
              <a:rPr lang="en-US" sz="2000" dirty="0" err="1"/>
              <a:t>প্রাপক</a:t>
            </a:r>
            <a:r>
              <a:rPr lang="en-US" sz="2000" dirty="0"/>
              <a:t> </a:t>
            </a:r>
            <a:r>
              <a:rPr lang="en-US" sz="2000" dirty="0" err="1"/>
              <a:t>স্টেশনের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ডেটা</a:t>
            </a:r>
            <a:r>
              <a:rPr lang="en-US" sz="2000" dirty="0"/>
              <a:t> </a:t>
            </a:r>
            <a:r>
              <a:rPr lang="en-US" sz="2000" dirty="0" err="1"/>
              <a:t>ট্রান্সমিশন</a:t>
            </a:r>
            <a:r>
              <a:rPr lang="en-US" sz="2000" dirty="0"/>
              <a:t> </a:t>
            </a:r>
            <a:r>
              <a:rPr lang="en-US" sz="2000" dirty="0" err="1"/>
              <a:t>ডিলে</a:t>
            </a:r>
            <a:r>
              <a:rPr lang="en-US" sz="2000" dirty="0"/>
              <a:t> </a:t>
            </a:r>
            <a:r>
              <a:rPr lang="en-US" sz="2000" dirty="0" err="1" smtClean="0"/>
              <a:t>সর্বনিম্ন</a:t>
            </a:r>
            <a:r>
              <a:rPr lang="en-US" sz="2000" dirty="0" smtClean="0"/>
              <a:t> </a:t>
            </a:r>
            <a:r>
              <a:rPr lang="en-US" sz="2000" dirty="0" err="1"/>
              <a:t>রাখা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 </a:t>
            </a:r>
            <a:r>
              <a:rPr lang="en-US" sz="2000" dirty="0" err="1"/>
              <a:t>সাধারণত</a:t>
            </a:r>
            <a:r>
              <a:rPr lang="en-US" sz="2000" dirty="0"/>
              <a:t> </a:t>
            </a:r>
            <a:r>
              <a:rPr lang="en-US" sz="2000" dirty="0" err="1"/>
              <a:t>দুটি</a:t>
            </a:r>
            <a:r>
              <a:rPr lang="en-US" sz="2000" dirty="0"/>
              <a:t> </a:t>
            </a:r>
            <a:r>
              <a:rPr lang="en-US" sz="2000" dirty="0" err="1"/>
              <a:t>ব্লকের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সময়ের</a:t>
            </a:r>
            <a:r>
              <a:rPr lang="en-US" sz="2000" dirty="0"/>
              <a:t> </a:t>
            </a:r>
            <a:r>
              <a:rPr lang="en-US" sz="2000" dirty="0" err="1"/>
              <a:t>পার্থক্য</a:t>
            </a:r>
            <a:r>
              <a:rPr lang="en-US" sz="2000" dirty="0"/>
              <a:t> </a:t>
            </a:r>
            <a:r>
              <a:rPr lang="en-US" sz="2000" dirty="0" err="1"/>
              <a:t>শূন্য</a:t>
            </a:r>
            <a:r>
              <a:rPr lang="en-US" sz="2000" dirty="0"/>
              <a:t> </a:t>
            </a:r>
            <a:r>
              <a:rPr lang="en-US" sz="2000" dirty="0" err="1"/>
              <a:t>রাখার</a:t>
            </a:r>
            <a:r>
              <a:rPr lang="en-US" sz="2000" dirty="0"/>
              <a:t> </a:t>
            </a:r>
            <a:r>
              <a:rPr lang="en-US" sz="2000" dirty="0" err="1"/>
              <a:t>চেষ্টা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 </a:t>
            </a:r>
            <a:r>
              <a:rPr lang="en-US" sz="2000" dirty="0" err="1"/>
              <a:t>রিয়েল</a:t>
            </a:r>
            <a:r>
              <a:rPr lang="en-US" sz="2000" dirty="0"/>
              <a:t> </a:t>
            </a:r>
            <a:r>
              <a:rPr lang="en-US" sz="2000" dirty="0" err="1"/>
              <a:t>টাইম</a:t>
            </a:r>
            <a:r>
              <a:rPr lang="en-US" sz="2000" dirty="0"/>
              <a:t> </a:t>
            </a:r>
            <a:r>
              <a:rPr lang="en-US" sz="2000" dirty="0" err="1"/>
              <a:t>অ্যাপ্লিকেশনের</a:t>
            </a:r>
            <a:r>
              <a:rPr lang="en-US" sz="2000" dirty="0"/>
              <a:t> </a:t>
            </a:r>
            <a:r>
              <a:rPr lang="en-US" sz="2000" dirty="0" err="1"/>
              <a:t>ক্ষেত্রে</a:t>
            </a:r>
            <a:r>
              <a:rPr lang="en-US" sz="2000" dirty="0"/>
              <a:t> </a:t>
            </a:r>
            <a:r>
              <a:rPr lang="en-US" sz="2000" dirty="0" err="1"/>
              <a:t>ডেটা</a:t>
            </a:r>
            <a:r>
              <a:rPr lang="en-US" sz="2000" dirty="0"/>
              <a:t> </a:t>
            </a:r>
            <a:r>
              <a:rPr lang="en-US" sz="2000" dirty="0" err="1"/>
              <a:t>ট্রান্সফারের</a:t>
            </a:r>
            <a:r>
              <a:rPr lang="en-US" sz="2000" dirty="0"/>
              <a:t> </a:t>
            </a:r>
            <a:r>
              <a:rPr lang="en-US" sz="2000" dirty="0" err="1"/>
              <a:t>জন্য</a:t>
            </a:r>
            <a:r>
              <a:rPr lang="en-US" sz="2000" dirty="0"/>
              <a:t> এ </a:t>
            </a:r>
            <a:r>
              <a:rPr lang="en-US" sz="2000" dirty="0" err="1"/>
              <a:t>পদ্ধতি</a:t>
            </a:r>
            <a:r>
              <a:rPr lang="en-US" sz="2000" dirty="0"/>
              <a:t> </a:t>
            </a:r>
            <a:r>
              <a:rPr lang="en-US" sz="2000" dirty="0" err="1"/>
              <a:t>বহুলভাবে</a:t>
            </a:r>
            <a:r>
              <a:rPr lang="en-US" sz="2000" dirty="0"/>
              <a:t> </a:t>
            </a:r>
            <a:r>
              <a:rPr lang="en-US" sz="2000" dirty="0" err="1"/>
              <a:t>ব্যবহৃত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6194" y="1138535"/>
            <a:ext cx="9170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আইসোক্রোনাস ট্রান্সমিশন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953569"/>
              </p:ext>
            </p:extLst>
          </p:nvPr>
        </p:nvGraphicFramePr>
        <p:xfrm>
          <a:off x="914400" y="2514600"/>
          <a:ext cx="7070726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Picture" r:id="rId4" imgW="3706184" imgH="1095541" progId="Word.Picture.8">
                  <p:embed/>
                </p:oleObj>
              </mc:Choice>
              <mc:Fallback>
                <p:oleObj name="Picture" r:id="rId4" imgW="3706184" imgH="109554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7070726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00200"/>
            <a:ext cx="7962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ব্যান্ড</a:t>
            </a:r>
            <a:r>
              <a:rPr lang="en-US" sz="2400" dirty="0" smtClean="0"/>
              <a:t> </a:t>
            </a:r>
            <a:r>
              <a:rPr lang="en-US" sz="2400" dirty="0" err="1" smtClean="0"/>
              <a:t>উইড্থ</a:t>
            </a:r>
            <a:r>
              <a:rPr lang="en-US" sz="2400" dirty="0" smtClean="0"/>
              <a:t>-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/>
              <a:t>নিশ্চয়তা</a:t>
            </a:r>
            <a:r>
              <a:rPr lang="en-US" sz="2400" dirty="0"/>
              <a:t> </a:t>
            </a:r>
            <a:r>
              <a:rPr lang="en-US" sz="2400" dirty="0" err="1"/>
              <a:t>প্রদান</a:t>
            </a:r>
            <a:r>
              <a:rPr lang="en-US" sz="2400" dirty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প্রতিটি</a:t>
            </a:r>
            <a:r>
              <a:rPr lang="en-US" sz="2400" dirty="0" smtClean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পাঠাতে</a:t>
            </a:r>
            <a:r>
              <a:rPr lang="en-US" sz="2400" dirty="0"/>
              <a:t> ১২৫ </a:t>
            </a:r>
            <a:r>
              <a:rPr lang="en-US" sz="2400" dirty="0" err="1"/>
              <a:t>মাইক্রোসেকেন্ড</a:t>
            </a:r>
            <a:r>
              <a:rPr lang="en-US" sz="2400" dirty="0"/>
              <a:t> </a:t>
            </a:r>
            <a:r>
              <a:rPr lang="en-US" sz="2400" dirty="0" err="1"/>
              <a:t>সময়ের</a:t>
            </a:r>
            <a:r>
              <a:rPr lang="en-US" sz="2400" dirty="0"/>
              <a:t> </a:t>
            </a:r>
            <a:r>
              <a:rPr lang="en-US" sz="2400" dirty="0" err="1"/>
              <a:t>প্রয়োজন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মাল্টিমিডিয়া</a:t>
            </a:r>
            <a:r>
              <a:rPr lang="en-US" sz="2400" dirty="0" smtClean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ভিডিও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পাঠানোর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এ </a:t>
            </a:r>
            <a:r>
              <a:rPr lang="en-US" sz="2400" dirty="0" err="1"/>
              <a:t>পদ্ধতি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রিয়েল</a:t>
            </a:r>
            <a:r>
              <a:rPr lang="en-US" sz="2400" dirty="0" smtClean="0"/>
              <a:t> </a:t>
            </a:r>
            <a:r>
              <a:rPr lang="en-US" sz="2400" dirty="0" err="1"/>
              <a:t>টাইম</a:t>
            </a:r>
            <a:r>
              <a:rPr lang="en-US" sz="2400" dirty="0"/>
              <a:t> </a:t>
            </a:r>
            <a:r>
              <a:rPr lang="en-US" sz="2400" dirty="0" err="1"/>
              <a:t>অ্যাপ্লিকেশনের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স্থানান্তরের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এ </a:t>
            </a:r>
            <a:r>
              <a:rPr lang="en-US" sz="2400" dirty="0" err="1"/>
              <a:t>পদ্ধতি</a:t>
            </a:r>
            <a:r>
              <a:rPr lang="en-US" sz="2400" dirty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উপযোগী</a:t>
            </a:r>
            <a:r>
              <a:rPr lang="en-US" sz="2400" dirty="0" smtClean="0"/>
              <a:t>। 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869146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আইসোক্রোনাস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ট্রান্সমিশনের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সুবিধা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5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609600"/>
            <a:ext cx="9170194" cy="6858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sz="2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86300" y="2761456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sz="7400" noProof="0" dirty="0" err="1" smtClean="0">
                <a:latin typeface="SutonnyMJ" pitchFamily="2" charset="0"/>
                <a:ea typeface="+mj-ea"/>
                <a:cs typeface="SutonnyMJ" pitchFamily="2" charset="0"/>
              </a:rPr>
              <a:t>ব্রড</a:t>
            </a:r>
            <a:r>
              <a:rPr lang="en-US" sz="7400" noProof="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7400" noProof="0" dirty="0" err="1" smtClean="0">
                <a:latin typeface="SutonnyMJ" pitchFamily="2" charset="0"/>
                <a:ea typeface="+mj-ea"/>
                <a:cs typeface="SutonnyMJ" pitchFamily="2" charset="0"/>
              </a:rPr>
              <a:t>ব্যান্ড</a:t>
            </a:r>
            <a:r>
              <a:rPr lang="en-US" sz="7400" noProof="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7400" noProof="0" dirty="0" err="1" smtClean="0">
                <a:latin typeface="SutonnyMJ" pitchFamily="2" charset="0"/>
                <a:ea typeface="+mj-ea"/>
                <a:cs typeface="SutonnyMJ" pitchFamily="2" charset="0"/>
              </a:rPr>
              <a:t>কী</a:t>
            </a:r>
            <a:r>
              <a:rPr lang="en-US" sz="7400" noProof="0" dirty="0" smtClean="0">
                <a:latin typeface="SutonnyMJ" pitchFamily="2" charset="0"/>
                <a:ea typeface="+mj-ea"/>
                <a:cs typeface="SutonnyMJ" pitchFamily="2" charset="0"/>
              </a:rPr>
              <a:t>?</a:t>
            </a:r>
            <a:endParaRPr lang="en-US" sz="96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36576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১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Gbps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বুঝ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76200" y="2593181"/>
            <a:ext cx="4337119" cy="273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95600" y="609600"/>
            <a:ext cx="2590800" cy="60960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দলগত</a:t>
            </a:r>
            <a:r>
              <a:rPr lang="en-US" sz="1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9600" y="5150823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সিনক্রোনাস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ট্রান্সমিশন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-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ব্যাখ্যা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কর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।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25" y="1229591"/>
            <a:ext cx="617855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44" y="1981200"/>
            <a:ext cx="4546556" cy="289052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শিক্ষক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r>
              <a:rPr lang="en-US" sz="2000" i="1" u="sng" dirty="0" smtClean="0">
                <a:solidFill>
                  <a:srgbClr val="00B0F0"/>
                </a:solidFill>
                <a:latin typeface="Virinda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মোঃ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শরীফ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হোসেন</a:t>
            </a:r>
            <a:endParaRPr lang="en-US" sz="28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প্রভাষক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বিভাগীয়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প্রধান</a:t>
            </a:r>
            <a:endParaRPr lang="en-US" sz="16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(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আইসিটি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)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মুন্সী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আজিম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উদ্দিন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কলেজ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, 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মতলব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উত্তর,চাঁদপুর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।</a:t>
            </a:r>
          </a:p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মোবাইল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: </a:t>
            </a:r>
            <a:r>
              <a:rPr lang="en-US" sz="2000" b="1" dirty="0" smtClean="0">
                <a:solidFill>
                  <a:srgbClr val="008000"/>
                </a:solidFill>
                <a:latin typeface="Virinda"/>
              </a:rPr>
              <a:t>০১৭৩৪৮৩৫৫২৫ 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Virinda"/>
              </a:rPr>
              <a:t>ই-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মেইল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sharifbd009@gmail.com</a:t>
            </a:r>
            <a:endParaRPr lang="en-US" dirty="0">
              <a:solidFill>
                <a:srgbClr val="008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05400" y="1981201"/>
            <a:ext cx="4038600" cy="289052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পাঠ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endParaRPr lang="en-US" sz="2000" b="1" dirty="0">
              <a:solidFill>
                <a:srgbClr val="FF0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শ্রেণি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একাদশ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-দ্বাদশ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endParaRPr lang="en-US" b="1" dirty="0">
              <a:solidFill>
                <a:srgbClr val="008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বিষয়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অধ্যায়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দ্বিতীয়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(</a:t>
            </a:r>
            <a:r>
              <a:rPr lang="as-IN" sz="1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ডেটা ট্রান্সমিশন পদ্ধতি</a:t>
            </a:r>
            <a:r>
              <a:rPr lang="en-US" sz="1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7632" y="452120"/>
            <a:ext cx="3200767" cy="995681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r>
              <a:rPr lang="en-US" sz="44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rinda"/>
              </a:rPr>
              <a:t>পরিচিতি</a:t>
            </a:r>
            <a:endParaRPr lang="en-US" sz="4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75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381000"/>
            <a:ext cx="9170194" cy="68580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43000" y="4705926"/>
            <a:ext cx="71651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এসিনক্রোনাস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সিনক্রোনাস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ট্রান্সমিশন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মধ্যে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পার্থক্য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559" y="1066800"/>
            <a:ext cx="4738688" cy="315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895600"/>
            <a:ext cx="7848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/>
              <a:t>ব্লক</a:t>
            </a:r>
            <a:r>
              <a:rPr lang="en-US" sz="2400" dirty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ডেটার</a:t>
            </a:r>
            <a:r>
              <a:rPr lang="en-US" sz="2400" dirty="0"/>
              <a:t> </a:t>
            </a:r>
            <a:r>
              <a:rPr lang="en-US" sz="2400" dirty="0" err="1"/>
              <a:t>শুরুতে</a:t>
            </a:r>
            <a:r>
              <a:rPr lang="en-US" sz="2400" dirty="0"/>
              <a:t> </a:t>
            </a:r>
            <a:r>
              <a:rPr lang="en-US" sz="2400" dirty="0" err="1"/>
              <a:t>হেডার</a:t>
            </a:r>
            <a:r>
              <a:rPr lang="en-US" sz="2400" dirty="0"/>
              <a:t> </a:t>
            </a:r>
            <a:r>
              <a:rPr lang="en-US" sz="2400" dirty="0" err="1"/>
              <a:t>ইনফরমেশন</a:t>
            </a:r>
            <a:r>
              <a:rPr lang="en-US" sz="2400" dirty="0"/>
              <a:t> </a:t>
            </a:r>
            <a:r>
              <a:rPr lang="en-US" sz="2400" dirty="0" err="1"/>
              <a:t>থাকে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শেষে</a:t>
            </a:r>
            <a:r>
              <a:rPr lang="en-US" sz="2400" dirty="0"/>
              <a:t> </a:t>
            </a:r>
            <a:r>
              <a:rPr lang="en-US" sz="2400" dirty="0" err="1"/>
              <a:t>টেইলার</a:t>
            </a:r>
            <a:r>
              <a:rPr lang="en-US" sz="2400" dirty="0"/>
              <a:t> </a:t>
            </a:r>
            <a:r>
              <a:rPr lang="en-US" sz="2400" dirty="0" err="1"/>
              <a:t>ইনফরমেশন</a:t>
            </a:r>
            <a:r>
              <a:rPr lang="en-US" sz="2400" dirty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-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Ki|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"/>
            <a:ext cx="3276600" cy="255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66" y="1066800"/>
            <a:ext cx="7960179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চিত্রগুলো</a:t>
            </a:r>
            <a:r>
              <a:rPr lang="en-US" sz="3600" b="1" dirty="0" smtClean="0">
                <a:solidFill>
                  <a:srgbClr val="00B050"/>
                </a:solidFill>
                <a:latin typeface="Virinda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দেখ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43434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5400"/>
            <a:ext cx="4318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38400" y="6096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আজকের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পাঠ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447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4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ডেটা ট্রান্সমিশন পদ্ধতি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(Data Transmission Method)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8793308" cy="32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596900"/>
            <a:ext cx="3886200" cy="1143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solidFill>
                  <a:srgbClr val="00B050"/>
                </a:solidFill>
                <a:latin typeface="Virinda"/>
              </a:rPr>
              <a:t>শিখনফল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922" y="1790700"/>
            <a:ext cx="773847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002060"/>
              </a:solidFill>
              <a:latin typeface="Virinda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এই</a:t>
            </a:r>
            <a:r>
              <a:rPr lang="en-US" sz="44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পাঠ</a:t>
            </a:r>
            <a:r>
              <a:rPr lang="en-US" sz="4400" b="1" dirty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শেষে</a:t>
            </a:r>
            <a:r>
              <a:rPr lang="en-US" sz="44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ছাত্র-ছাত্রীরা</a:t>
            </a:r>
            <a:r>
              <a:rPr lang="en-US" sz="44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-</a:t>
            </a:r>
            <a:endParaRPr lang="en-US" sz="3000" b="1" dirty="0" smtClean="0">
              <a:solidFill>
                <a:srgbClr val="00B0F0"/>
              </a:solidFill>
              <a:latin typeface="Virinda"/>
            </a:endParaRPr>
          </a:p>
          <a:p>
            <a:pPr lvl="0" algn="ctr">
              <a:spcBef>
                <a:spcPct val="0"/>
              </a:spcBef>
            </a:pPr>
            <a:endParaRPr lang="en-US" sz="3000" b="1" dirty="0" smtClean="0">
              <a:solidFill>
                <a:srgbClr val="00B0F0"/>
              </a:solidFill>
              <a:latin typeface="Virinda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922" y="2603500"/>
            <a:ext cx="9262478" cy="1517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400" dirty="0">
                <a:latin typeface="SutonnyMJ" pitchFamily="2" charset="0"/>
                <a:cs typeface="SutonnyMJ" pitchFamily="2" charset="0"/>
              </a:rPr>
              <a:t>ডেটা ট্রান্সমিশন পদ্ধতি কি বলতে পারবে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as-IN" sz="2400" dirty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400" dirty="0">
                <a:latin typeface="SutonnyMJ" pitchFamily="2" charset="0"/>
                <a:cs typeface="SutonnyMJ" pitchFamily="2" charset="0"/>
              </a:rPr>
              <a:t>ডেটা ট্রান্সমিশন পদ্ধতি ব্যাখ্যা করতে </a:t>
            </a:r>
            <a:r>
              <a:rPr lang="as-IN" sz="24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as-IN" sz="2400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400" dirty="0" smtClean="0">
                <a:latin typeface="SutonnyMJ" pitchFamily="2" charset="0"/>
                <a:cs typeface="SutonnyMJ" pitchFamily="2" charset="0"/>
              </a:rPr>
              <a:t>এসিনক্রোনাস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ও সিনক্রোনাস ট্রান্সমিশনের পার্থক্য নির্ণয় করতে </a:t>
            </a:r>
            <a:r>
              <a:rPr lang="as-IN" sz="24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1078468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প্রক্রিয়ায়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সিস্টেমে</a:t>
            </a:r>
            <a:r>
              <a:rPr lang="en-US" sz="2400" dirty="0"/>
              <a:t> </a:t>
            </a:r>
            <a:r>
              <a:rPr lang="en-US" sz="2400" dirty="0" err="1"/>
              <a:t>প্রেরক</a:t>
            </a:r>
            <a:r>
              <a:rPr lang="en-US" sz="2400" dirty="0"/>
              <a:t> </a:t>
            </a:r>
            <a:r>
              <a:rPr lang="en-US" sz="2400" dirty="0" err="1"/>
              <a:t>যন্ত্র</a:t>
            </a:r>
            <a:r>
              <a:rPr lang="en-US" sz="2400" dirty="0"/>
              <a:t> </a:t>
            </a:r>
            <a:r>
              <a:rPr lang="en-US" sz="2400" dirty="0" err="1"/>
              <a:t>হতে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গ্রাহক</a:t>
            </a:r>
            <a:r>
              <a:rPr lang="en-US" sz="2400" dirty="0"/>
              <a:t> </a:t>
            </a:r>
            <a:r>
              <a:rPr lang="en-US" sz="2400" dirty="0" err="1"/>
              <a:t>যন্ত্রে</a:t>
            </a:r>
            <a:r>
              <a:rPr lang="en-US" sz="2400" dirty="0"/>
              <a:t> </a:t>
            </a:r>
            <a:r>
              <a:rPr lang="en-US" sz="2400" dirty="0" err="1"/>
              <a:t>ট্রান্সমিট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তাকে</a:t>
            </a:r>
            <a:r>
              <a:rPr lang="en-US" sz="2400" dirty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/>
              <a:t>মেথড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।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ট্রান্সমিশনের</a:t>
            </a:r>
            <a:r>
              <a:rPr lang="en-US" sz="2400" dirty="0"/>
              <a:t> </a:t>
            </a:r>
            <a:r>
              <a:rPr lang="en-US" sz="2400" dirty="0" err="1"/>
              <a:t>ক্ষেত্রে</a:t>
            </a:r>
            <a:r>
              <a:rPr lang="en-US" sz="2400" dirty="0"/>
              <a:t> </a:t>
            </a:r>
            <a:r>
              <a:rPr lang="en-US" sz="2400" dirty="0" err="1"/>
              <a:t>কম্পিউটার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err="1"/>
              <a:t>কম্পিউটার</a:t>
            </a:r>
            <a:r>
              <a:rPr lang="en-US" sz="2400" dirty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ডিভাইসে</a:t>
            </a:r>
            <a:r>
              <a:rPr lang="en-US" sz="2400" dirty="0"/>
              <a:t> </a:t>
            </a:r>
            <a:r>
              <a:rPr lang="en-US" sz="2400" dirty="0" err="1"/>
              <a:t>সিগন্যাল</a:t>
            </a:r>
            <a:r>
              <a:rPr lang="en-US" sz="2400" dirty="0"/>
              <a:t> </a:t>
            </a:r>
            <a:r>
              <a:rPr lang="en-US" sz="2400" dirty="0" err="1"/>
              <a:t>বিটের</a:t>
            </a:r>
            <a:r>
              <a:rPr lang="en-US" sz="2400" dirty="0"/>
              <a:t> </a:t>
            </a:r>
            <a:r>
              <a:rPr lang="en-US" sz="2400" dirty="0" err="1"/>
              <a:t>মাধ্যমে</a:t>
            </a:r>
            <a:r>
              <a:rPr lang="en-US" sz="2400" dirty="0"/>
              <a:t> </a:t>
            </a:r>
            <a:r>
              <a:rPr lang="en-US" sz="2400" dirty="0" err="1"/>
              <a:t>ট্রান্সমিট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 smtClean="0"/>
              <a:t>।</a:t>
            </a:r>
            <a:endParaRPr lang="en-US" sz="24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1000"/>
            <a:ext cx="9170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</a:rPr>
              <a:t>ডেটা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ট্রান্সমিশন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পদ্ধতি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517" y="785156"/>
            <a:ext cx="37386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১</a:t>
            </a:r>
            <a:r>
              <a:rPr lang="en-US" sz="2000" dirty="0"/>
              <a:t>. </a:t>
            </a:r>
            <a:r>
              <a:rPr lang="en-US" sz="2000" dirty="0" err="1"/>
              <a:t>প্যারালাল</a:t>
            </a:r>
            <a:r>
              <a:rPr lang="en-US" sz="2000" dirty="0"/>
              <a:t> </a:t>
            </a:r>
            <a:r>
              <a:rPr lang="en-US" sz="2000" dirty="0" err="1"/>
              <a:t>ডেটা</a:t>
            </a:r>
            <a:r>
              <a:rPr lang="en-US" sz="2000" dirty="0"/>
              <a:t> </a:t>
            </a:r>
            <a:r>
              <a:rPr lang="en-US" sz="2000" dirty="0" err="1"/>
              <a:t>ট্রান্সমিশন</a:t>
            </a:r>
            <a:r>
              <a:rPr lang="en-US" sz="2000" dirty="0"/>
              <a:t> </a:t>
            </a:r>
            <a:r>
              <a:rPr lang="en-US" sz="2000" dirty="0" smtClean="0"/>
              <a:t>ও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২. </a:t>
            </a:r>
            <a:r>
              <a:rPr lang="en-US" sz="2000" dirty="0" err="1"/>
              <a:t>সিরিয়াল</a:t>
            </a:r>
            <a:r>
              <a:rPr lang="en-US" sz="2000" dirty="0"/>
              <a:t> </a:t>
            </a:r>
            <a:r>
              <a:rPr lang="en-US" sz="2000" dirty="0" err="1"/>
              <a:t>ডেটা</a:t>
            </a:r>
            <a:r>
              <a:rPr lang="en-US" sz="2000" dirty="0"/>
              <a:t> </a:t>
            </a:r>
            <a:r>
              <a:rPr lang="en-US" sz="2000" dirty="0" err="1" smtClean="0"/>
              <a:t>ট্রান্সমিশন</a:t>
            </a:r>
            <a:endParaRPr lang="en-US" sz="2000" dirty="0"/>
          </a:p>
        </p:txBody>
      </p:sp>
      <p:pic>
        <p:nvPicPr>
          <p:cNvPr id="7" name="Picture 7" descr="Image result for serial and parallel data transmis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516" y="1838919"/>
            <a:ext cx="4500683" cy="4421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0" y="19633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ডেটা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ট্রান্সমিশন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পদ্ধতির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প্রকারভেদ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0092" y="8382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as-IN" sz="24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সিনক্রোনাইজেশনের উপর ভিত্তি করে ডেটা ট্রান্সমিশন পদ্ধতিকে তিন ভাগে ভাগ করা যায়। </a:t>
            </a:r>
            <a:r>
              <a:rPr lang="as-IN" sz="24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যথা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8392" y="2133600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১. </a:t>
            </a:r>
            <a:r>
              <a:rPr lang="en-US" sz="2800" dirty="0" err="1" smtClean="0"/>
              <a:t>এসিনক্রোনাস</a:t>
            </a:r>
            <a:r>
              <a:rPr lang="en-US" sz="2800" dirty="0" smtClean="0"/>
              <a:t>  </a:t>
            </a:r>
            <a:r>
              <a:rPr lang="en-US" sz="2800" dirty="0" err="1" smtClean="0"/>
              <a:t>ট্রান্সমিশন</a:t>
            </a:r>
            <a:endParaRPr lang="en-US" sz="2800" dirty="0"/>
          </a:p>
          <a:p>
            <a:r>
              <a:rPr lang="en-US" sz="2800" dirty="0" smtClean="0"/>
              <a:t>২. </a:t>
            </a:r>
            <a:r>
              <a:rPr lang="en-US" sz="2800" dirty="0" err="1" smtClean="0"/>
              <a:t>সিনক্রোনাস</a:t>
            </a:r>
            <a:r>
              <a:rPr lang="en-US" sz="2800" dirty="0" smtClean="0"/>
              <a:t>  </a:t>
            </a:r>
            <a:r>
              <a:rPr lang="en-US" sz="2800" dirty="0" err="1" smtClean="0"/>
              <a:t>ট্রান্সমিশন</a:t>
            </a:r>
            <a:endParaRPr lang="en-US" sz="2800" dirty="0"/>
          </a:p>
          <a:p>
            <a:r>
              <a:rPr lang="en-US" sz="2800" dirty="0" smtClean="0"/>
              <a:t>৩. </a:t>
            </a:r>
            <a:r>
              <a:rPr lang="en-US" sz="2800" dirty="0" err="1" smtClean="0"/>
              <a:t>আইসোক্রোনাস</a:t>
            </a:r>
            <a:r>
              <a:rPr lang="en-US" sz="2800" dirty="0" smtClean="0"/>
              <a:t>  </a:t>
            </a:r>
            <a:r>
              <a:rPr lang="en-US" sz="2800" dirty="0" err="1" smtClean="0"/>
              <a:t>ট্রান্সমিশন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100" y="1524000"/>
            <a:ext cx="8039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সিস্টেমে</a:t>
            </a:r>
            <a:r>
              <a:rPr lang="en-US" sz="2400" dirty="0"/>
              <a:t> </a:t>
            </a:r>
            <a:r>
              <a:rPr lang="en-US" sz="2400" dirty="0" err="1"/>
              <a:t>প্রেরক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গ্রাহকে</a:t>
            </a:r>
            <a:r>
              <a:rPr lang="en-US" sz="2400" dirty="0"/>
              <a:t> </a:t>
            </a:r>
            <a:r>
              <a:rPr lang="en-US" sz="2400" dirty="0" err="1"/>
              <a:t>ক্যারেক্টার</a:t>
            </a:r>
            <a:r>
              <a:rPr lang="en-US" sz="2400" dirty="0"/>
              <a:t> </a:t>
            </a:r>
            <a:r>
              <a:rPr lang="en-US" sz="2400" dirty="0" err="1"/>
              <a:t>বাই</a:t>
            </a:r>
            <a:r>
              <a:rPr lang="en-US" sz="2400" dirty="0"/>
              <a:t> </a:t>
            </a:r>
            <a:r>
              <a:rPr lang="en-US" sz="2400" dirty="0" err="1"/>
              <a:t>ক্যারেক্টার</a:t>
            </a:r>
            <a:r>
              <a:rPr lang="en-US" sz="2400" dirty="0"/>
              <a:t> </a:t>
            </a:r>
            <a:r>
              <a:rPr lang="en-US" sz="2400" dirty="0" err="1"/>
              <a:t>ট্রান্সমিট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তাকে</a:t>
            </a:r>
            <a:r>
              <a:rPr lang="en-US" sz="2400" dirty="0"/>
              <a:t> </a:t>
            </a:r>
            <a:r>
              <a:rPr lang="en-US" sz="2400" dirty="0" err="1"/>
              <a:t>এসিনক্রোনাস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।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ক্যারেক্টার</a:t>
            </a:r>
            <a:r>
              <a:rPr lang="en-US" sz="2400" dirty="0"/>
              <a:t> </a:t>
            </a:r>
            <a:r>
              <a:rPr lang="en-US" sz="2400" dirty="0" err="1"/>
              <a:t>ট্রান্সমিট</a:t>
            </a:r>
            <a:r>
              <a:rPr lang="en-US" sz="2400" dirty="0"/>
              <a:t> </a:t>
            </a:r>
            <a:r>
              <a:rPr lang="en-US" sz="2400" dirty="0" err="1"/>
              <a:t>হওয়ার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আরেকটি</a:t>
            </a:r>
            <a:r>
              <a:rPr lang="en-US" sz="2400" dirty="0"/>
              <a:t> </a:t>
            </a:r>
            <a:r>
              <a:rPr lang="en-US" sz="2400" dirty="0" err="1"/>
              <a:t>ক্যারেক্টার</a:t>
            </a:r>
            <a:r>
              <a:rPr lang="en-US" sz="2400" dirty="0"/>
              <a:t> </a:t>
            </a:r>
            <a:r>
              <a:rPr lang="en-US" sz="2400" dirty="0" err="1"/>
              <a:t>ট্রান্সমিট</a:t>
            </a:r>
            <a:r>
              <a:rPr lang="en-US" sz="2400" dirty="0"/>
              <a:t> </a:t>
            </a:r>
            <a:r>
              <a:rPr lang="en-US" sz="2400" dirty="0" err="1"/>
              <a:t>হওয়ার</a:t>
            </a:r>
            <a:r>
              <a:rPr lang="en-US" sz="2400" dirty="0"/>
              <a:t> </a:t>
            </a:r>
            <a:r>
              <a:rPr lang="en-US" sz="2400" dirty="0" err="1"/>
              <a:t>মধ্যবর্তী</a:t>
            </a:r>
            <a:r>
              <a:rPr lang="en-US" sz="2400" dirty="0"/>
              <a:t> </a:t>
            </a:r>
            <a:r>
              <a:rPr lang="en-US" sz="2400" dirty="0" err="1"/>
              <a:t>সময়ের</a:t>
            </a:r>
            <a:r>
              <a:rPr lang="en-US" sz="2400" dirty="0"/>
              <a:t> </a:t>
            </a:r>
            <a:r>
              <a:rPr lang="en-US" sz="2400" dirty="0" err="1"/>
              <a:t>বিরতি</a:t>
            </a:r>
            <a:r>
              <a:rPr lang="en-US" sz="2400" dirty="0"/>
              <a:t> </a:t>
            </a:r>
            <a:r>
              <a:rPr lang="en-US" sz="2400" dirty="0" err="1"/>
              <a:t>সময়</a:t>
            </a:r>
            <a:r>
              <a:rPr lang="en-US" sz="2400" dirty="0"/>
              <a:t> </a:t>
            </a:r>
            <a:r>
              <a:rPr lang="en-US" sz="2400" dirty="0" err="1"/>
              <a:t>সমান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ভিন্ন</a:t>
            </a:r>
            <a:r>
              <a:rPr lang="en-US" sz="2400" dirty="0"/>
              <a:t> </a:t>
            </a:r>
            <a:r>
              <a:rPr lang="en-US" sz="2400" dirty="0" err="1"/>
              <a:t>ভিন্নও</a:t>
            </a:r>
            <a:r>
              <a:rPr lang="en-US" sz="2400" dirty="0"/>
              <a:t> </a:t>
            </a:r>
            <a:r>
              <a:rPr lang="en-US" sz="2400" dirty="0" err="1"/>
              <a:t>হতে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। </a:t>
            </a:r>
            <a:r>
              <a:rPr lang="en-US" sz="2400" dirty="0" err="1"/>
              <a:t>ক্যারেক্টারসমূহের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ট্রান্সমিশনের</a:t>
            </a:r>
            <a:r>
              <a:rPr lang="en-US" sz="2400" dirty="0"/>
              <a:t> </a:t>
            </a:r>
            <a:r>
              <a:rPr lang="en-US" sz="2400" dirty="0" err="1"/>
              <a:t>সময়</a:t>
            </a:r>
            <a:r>
              <a:rPr lang="en-US" sz="2400" dirty="0"/>
              <a:t> </a:t>
            </a:r>
            <a:r>
              <a:rPr lang="en-US" sz="2400" dirty="0" err="1"/>
              <a:t>বিরতি</a:t>
            </a:r>
            <a:r>
              <a:rPr lang="en-US" sz="2400" dirty="0"/>
              <a:t> </a:t>
            </a:r>
            <a:r>
              <a:rPr lang="en-US" sz="2400" dirty="0" err="1"/>
              <a:t>সমান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হওয়ায়</a:t>
            </a:r>
            <a:r>
              <a:rPr lang="en-US" sz="2400" dirty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স্থানান্তরের</a:t>
            </a:r>
            <a:r>
              <a:rPr lang="en-US" sz="2400" dirty="0"/>
              <a:t> </a:t>
            </a:r>
            <a:r>
              <a:rPr lang="en-US" sz="2400" dirty="0" err="1"/>
              <a:t>সময়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লাগে</a:t>
            </a:r>
            <a:r>
              <a:rPr lang="en-US" sz="2400" dirty="0"/>
              <a:t>। </a:t>
            </a:r>
            <a:r>
              <a:rPr lang="en-US" sz="2400" dirty="0" err="1" smtClean="0"/>
              <a:t>যেমন</a:t>
            </a: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en-US" sz="2400" dirty="0" err="1"/>
              <a:t>কীবোর্ড</a:t>
            </a:r>
            <a:r>
              <a:rPr lang="en-US" sz="2400" dirty="0"/>
              <a:t> </a:t>
            </a:r>
            <a:r>
              <a:rPr lang="en-US" sz="2400" dirty="0" err="1"/>
              <a:t>দ্বারা</a:t>
            </a:r>
            <a:r>
              <a:rPr lang="en-US" sz="2400" dirty="0"/>
              <a:t> </a:t>
            </a:r>
            <a:r>
              <a:rPr lang="en-US" sz="2400" dirty="0" err="1"/>
              <a:t>ব্যবহারকারীর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এন্ট্রির</a:t>
            </a:r>
            <a:r>
              <a:rPr lang="en-US" sz="2400" dirty="0"/>
              <a:t> </a:t>
            </a:r>
            <a:r>
              <a:rPr lang="en-US" sz="2400" dirty="0" err="1"/>
              <a:t>গতি</a:t>
            </a:r>
            <a:r>
              <a:rPr lang="en-US" sz="2400" dirty="0"/>
              <a:t> </a:t>
            </a:r>
            <a:r>
              <a:rPr lang="en-US" sz="2400" dirty="0" err="1"/>
              <a:t>কখনো</a:t>
            </a:r>
            <a:r>
              <a:rPr lang="en-US" sz="2400" dirty="0"/>
              <a:t>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রকম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-26194" y="838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এসিনক্রোনাস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ট্রান্সমিশন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1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568</Words>
  <Application>Microsoft Office PowerPoint</Application>
  <PresentationFormat>On-screen Show (4:3)</PresentationFormat>
  <Paragraphs>102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SutonnyMJ</vt:lpstr>
      <vt:lpstr>Symbol</vt:lpstr>
      <vt:lpstr>Times New Roman</vt:lpstr>
      <vt:lpstr>Trebuchet MS</vt:lpstr>
      <vt:lpstr>Virinda</vt:lpstr>
      <vt:lpstr>Wingdings 3</vt:lpstr>
      <vt:lpstr>Facet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2021-03-03T01:23:49Z</dcterms:created>
  <dcterms:modified xsi:type="dcterms:W3CDTF">2021-03-14T00:54:22Z</dcterms:modified>
</cp:coreProperties>
</file>