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2" r:id="rId2"/>
    <p:sldId id="273" r:id="rId3"/>
    <p:sldId id="279" r:id="rId4"/>
    <p:sldId id="274" r:id="rId5"/>
    <p:sldId id="312" r:id="rId6"/>
    <p:sldId id="280" r:id="rId7"/>
    <p:sldId id="275" r:id="rId8"/>
    <p:sldId id="285" r:id="rId9"/>
    <p:sldId id="297" r:id="rId10"/>
    <p:sldId id="298" r:id="rId11"/>
    <p:sldId id="300" r:id="rId12"/>
    <p:sldId id="268" r:id="rId13"/>
    <p:sldId id="257" r:id="rId14"/>
    <p:sldId id="263" r:id="rId15"/>
    <p:sldId id="269" r:id="rId16"/>
    <p:sldId id="261" r:id="rId17"/>
    <p:sldId id="286" r:id="rId18"/>
    <p:sldId id="287" r:id="rId19"/>
    <p:sldId id="264" r:id="rId20"/>
    <p:sldId id="288" r:id="rId21"/>
    <p:sldId id="265" r:id="rId22"/>
    <p:sldId id="289" r:id="rId23"/>
    <p:sldId id="266" r:id="rId24"/>
    <p:sldId id="270" r:id="rId25"/>
    <p:sldId id="290" r:id="rId26"/>
    <p:sldId id="271" r:id="rId27"/>
    <p:sldId id="292" r:id="rId28"/>
    <p:sldId id="307" r:id="rId29"/>
    <p:sldId id="311" r:id="rId30"/>
    <p:sldId id="30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93722-6C83-436B-9881-2CCC6D8A6643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3A5CB-4046-47E0-BB97-EC2481C3B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78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Welcome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214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Classification</a:t>
            </a:r>
            <a:r>
              <a:rPr lang="en-US" baseline="0" dirty="0" smtClean="0"/>
              <a:t> of speech.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2859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Parts of direct speech.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7893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Lead to narration basics.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5944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How the verbs change from direct to indirect.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8659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How adverbs converts from direct to indirect.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0517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Change of possessive pronouns</a:t>
            </a:r>
            <a:r>
              <a:rPr lang="en-US" baseline="0" dirty="0" smtClean="0"/>
              <a:t> in indirect speech.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2378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Structure how to convert assertive sentence from direct to indirect speech.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3247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Practice through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042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Practice &amp; implementation of verb &amp; adverb shown through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64714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Practice &amp; implementation of verb &amp; adverb shown through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6029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Identity of teacher &amp;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80973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Practice &amp; implementation of verb &amp; adverb shown through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41065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Practice &amp; implementation of verb &amp; adverb shown through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90441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Practice &amp; implementation of verb &amp; adverb shown through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86077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Practice &amp; implementation of verb &amp; adverb shown through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09216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Practice &amp; implementation of verb &amp; adverb shown through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40872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Asking students for practice.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85682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Asking students for practice.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17352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Asking students for practice.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31955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Group work for revision of the narration basics.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60401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Assignment at home.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9864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Advance to suspension.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67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Suspension of direct</a:t>
            </a:r>
            <a:r>
              <a:rPr lang="en-US" baseline="0" dirty="0" smtClean="0"/>
              <a:t> &amp; indirect speech.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319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Suspension of direct &amp; indirect speech of present indefinite tense.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5081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Asking lesson declaration.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4892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Lesson declaration.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4163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Target</a:t>
            </a:r>
            <a:r>
              <a:rPr lang="en-US" baseline="0" dirty="0" smtClean="0"/>
              <a:t> of today’s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7480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Definition of speech.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6580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4755-A947-4E61-B6C4-210EAC074BC3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55B9-FDC3-460F-AC3F-E27D35DB3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4961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4755-A947-4E61-B6C4-210EAC074BC3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55B9-FDC3-460F-AC3F-E27D35DB3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7800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4755-A947-4E61-B6C4-210EAC074BC3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55B9-FDC3-460F-AC3F-E27D35DB3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8518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4755-A947-4E61-B6C4-210EAC074BC3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55B9-FDC3-460F-AC3F-E27D35DB3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194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4755-A947-4E61-B6C4-210EAC074BC3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55B9-FDC3-460F-AC3F-E27D35DB3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6137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4755-A947-4E61-B6C4-210EAC074BC3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55B9-FDC3-460F-AC3F-E27D35DB3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3378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4755-A947-4E61-B6C4-210EAC074BC3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55B9-FDC3-460F-AC3F-E27D35DB3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5003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4755-A947-4E61-B6C4-210EAC074BC3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55B9-FDC3-460F-AC3F-E27D35DB3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451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57114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4755-A947-4E61-B6C4-210EAC074BC3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55B9-FDC3-460F-AC3F-E27D35DB3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1761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4755-A947-4E61-B6C4-210EAC074BC3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55B9-FDC3-460F-AC3F-E27D35DB3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9992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6">
                <a:lumMod val="48000"/>
                <a:lumOff val="52000"/>
              </a:schemeClr>
            </a:gs>
            <a:gs pos="45000">
              <a:schemeClr val="bg2">
                <a:lumMod val="20000"/>
              </a:schemeClr>
            </a:gs>
            <a:gs pos="18000">
              <a:schemeClr val="tx1">
                <a:lumMod val="98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54755-A947-4E61-B6C4-210EAC074BC3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B55B9-FDC3-460F-AC3F-E27D35DB3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219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3200400"/>
            <a:ext cx="3657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Book Antiqua" pitchFamily="18" charset="0"/>
              </a:rPr>
              <a:t>Welcome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Book Antiqua" pitchFamily="18" charset="0"/>
              </a:rPr>
              <a:t>dear students</a:t>
            </a:r>
            <a:endParaRPr lang="en-US" sz="4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62541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6">
                <a:lumMod val="60000"/>
                <a:lumOff val="40000"/>
              </a:schemeClr>
            </a:gs>
            <a:gs pos="1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8114" y="1335216"/>
            <a:ext cx="7467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Book Antiqua" pitchFamily="18" charset="0"/>
              </a:rPr>
              <a:t>Talib</a:t>
            </a:r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 said to me, “ I have done my duty.”</a:t>
            </a:r>
            <a:endParaRPr lang="en-US" sz="2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878115" y="304800"/>
            <a:ext cx="7474856" cy="685800"/>
          </a:xfrm>
          <a:prstGeom prst="wedgeEllipseCallout">
            <a:avLst>
              <a:gd name="adj1" fmla="val -808"/>
              <a:gd name="adj2" fmla="val 10059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Follow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5371" y="1898958"/>
            <a:ext cx="7467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Book Antiqua" pitchFamily="18" charset="0"/>
              </a:rPr>
              <a:t>Talib</a:t>
            </a:r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 told me that he had done his duty.</a:t>
            </a:r>
            <a:endParaRPr lang="en-US" sz="2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881742" y="2474784"/>
            <a:ext cx="7467600" cy="1030416"/>
          </a:xfrm>
          <a:prstGeom prst="downArrowCallout">
            <a:avLst>
              <a:gd name="adj1" fmla="val 54450"/>
              <a:gd name="adj2" fmla="val 63040"/>
              <a:gd name="adj3" fmla="val 25000"/>
              <a:gd name="adj4" fmla="val 5147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Speeches are classified into two kinds.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8114" y="4810780"/>
            <a:ext cx="260531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Direct speech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33571" y="4810780"/>
            <a:ext cx="2819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Indirect speech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5569803"/>
            <a:ext cx="43815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ook Antiqua" pitchFamily="18" charset="0"/>
              </a:rPr>
              <a:t>Speech spoken directly by the speaker is direct speech.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86514" y="5569803"/>
            <a:ext cx="43815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ook Antiqua" pitchFamily="18" charset="0"/>
              </a:rPr>
              <a:t>Speech spoken indirectly by another is indirect speech.</a:t>
            </a:r>
            <a:endParaRPr lang="en-US" sz="2400" b="1" dirty="0"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419976"/>
            <a:ext cx="5257800" cy="13908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10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6">
                <a:lumMod val="48000"/>
                <a:lumOff val="52000"/>
              </a:schemeClr>
            </a:gs>
            <a:gs pos="45000">
              <a:schemeClr val="bg1"/>
            </a:gs>
            <a:gs pos="18000">
              <a:schemeClr val="tx1">
                <a:lumMod val="98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75558" y="3681482"/>
            <a:ext cx="3293396" cy="890518"/>
          </a:xfrm>
          <a:prstGeom prst="ellipse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He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said to me,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5286908" y="3680752"/>
            <a:ext cx="3455087" cy="890518"/>
          </a:xfrm>
          <a:prstGeom prst="ellipse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“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You are my best friend.”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9" name="Up Arrow Callout 8"/>
          <p:cNvSpPr/>
          <p:nvPr/>
        </p:nvSpPr>
        <p:spPr>
          <a:xfrm>
            <a:off x="375558" y="4581093"/>
            <a:ext cx="3293395" cy="905307"/>
          </a:xfrm>
          <a:prstGeom prst="upArrowCallout">
            <a:avLst>
              <a:gd name="adj1" fmla="val 50397"/>
              <a:gd name="adj2" fmla="val 59921"/>
              <a:gd name="adj3" fmla="val 25000"/>
              <a:gd name="adj4" fmla="val 5872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Reporting verb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Up Arrow Callout 9"/>
          <p:cNvSpPr/>
          <p:nvPr/>
        </p:nvSpPr>
        <p:spPr>
          <a:xfrm>
            <a:off x="5286909" y="4570315"/>
            <a:ext cx="3455086" cy="916085"/>
          </a:xfrm>
          <a:prstGeom prst="upArrowCallout">
            <a:avLst>
              <a:gd name="adj1" fmla="val 50397"/>
              <a:gd name="adj2" fmla="val 59921"/>
              <a:gd name="adj3" fmla="val 25000"/>
              <a:gd name="adj4" fmla="val 5702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Reported speech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72579" y="5715000"/>
            <a:ext cx="3899353" cy="990600"/>
          </a:xfrm>
          <a:prstGeom prst="wedgeEllipseCallout">
            <a:avLst>
              <a:gd name="adj1" fmla="val -105"/>
              <a:gd name="adj2" fmla="val -7089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Out of inverted comma.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4957051" y="5715000"/>
            <a:ext cx="4114800" cy="990600"/>
          </a:xfrm>
          <a:prstGeom prst="wedgeEllipseCallout">
            <a:avLst>
              <a:gd name="adj1" fmla="val -105"/>
              <a:gd name="adj2" fmla="val -7089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nside of inverted comma.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344" y="3048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He said to me,   “You are my best friend.”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609600" y="304800"/>
            <a:ext cx="2819400" cy="584775"/>
          </a:xfrm>
          <a:prstGeom prst="flowChartAlternateProcess">
            <a:avLst/>
          </a:prstGeom>
          <a:noFill/>
          <a:ln w="50800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3581400" y="309004"/>
            <a:ext cx="4876800" cy="584775"/>
          </a:xfrm>
          <a:prstGeom prst="flowChartAlternateProcess">
            <a:avLst/>
          </a:prstGeom>
          <a:noFill/>
          <a:ln w="50800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own Arrow Callout 23"/>
          <p:cNvSpPr/>
          <p:nvPr/>
        </p:nvSpPr>
        <p:spPr>
          <a:xfrm>
            <a:off x="609600" y="1041974"/>
            <a:ext cx="7848600" cy="1244026"/>
          </a:xfrm>
          <a:prstGeom prst="downArrowCallout">
            <a:avLst>
              <a:gd name="adj1" fmla="val 40456"/>
              <a:gd name="adj2" fmla="val 40456"/>
              <a:gd name="adj3" fmla="val 25000"/>
              <a:gd name="adj4" fmla="val 53310"/>
            </a:avLst>
          </a:prstGeom>
          <a:noFill/>
          <a:ln w="76200" cmpd="dbl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Book Antiqua" pitchFamily="18" charset="0"/>
              </a:rPr>
              <a:t>There are two parts  of a direct speech.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90596"/>
            <a:ext cx="5791200" cy="14908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069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5" grpId="0"/>
      <p:bldP spid="18" grpId="0" animBg="1"/>
      <p:bldP spid="18" grpId="1" animBg="1"/>
      <p:bldP spid="19" grpId="0" animBg="1"/>
      <p:bldP spid="19" grpId="1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4800" y="2316843"/>
            <a:ext cx="8686800" cy="2819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Let us know the basics of </a:t>
            </a:r>
          </a:p>
          <a:p>
            <a:pPr algn="ctr"/>
            <a:r>
              <a:rPr lang="en-US" sz="4000" b="1" dirty="0" smtClean="0">
                <a:latin typeface="Book Antiqua" pitchFamily="18" charset="0"/>
              </a:rPr>
              <a:t>Speech / Narration.</a:t>
            </a:r>
            <a:endParaRPr lang="en-US" sz="40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31536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rgbClr val="002060"/>
            </a:gs>
            <a:gs pos="64000">
              <a:schemeClr val="bg2">
                <a:lumMod val="20000"/>
              </a:schemeClr>
            </a:gs>
            <a:gs pos="18000">
              <a:schemeClr val="tx1">
                <a:lumMod val="98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6400" y="457200"/>
            <a:ext cx="838200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Book Antiqua" pitchFamily="18" charset="0"/>
              </a:rPr>
              <a:t>How to change ‘verbs’ from Direct to Indirect speech.</a:t>
            </a:r>
            <a:endParaRPr lang="en-US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91440945"/>
              </p:ext>
            </p:extLst>
          </p:nvPr>
        </p:nvGraphicFramePr>
        <p:xfrm>
          <a:off x="304800" y="1371597"/>
          <a:ext cx="8458200" cy="5196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29200"/>
                <a:gridCol w="3429000"/>
              </a:tblGrid>
              <a:tr h="5774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Book Antiqua" pitchFamily="18" charset="0"/>
                        </a:rPr>
                        <a:t>Direct</a:t>
                      </a:r>
                      <a:endParaRPr lang="en-US" sz="28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Book Antiqua" pitchFamily="18" charset="0"/>
                        </a:rPr>
                        <a:t>Indirect</a:t>
                      </a:r>
                      <a:endParaRPr lang="en-US" sz="28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427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Book Antiqua" pitchFamily="18" charset="0"/>
                        </a:rPr>
                        <a:t>am/is/are</a:t>
                      </a:r>
                      <a:endParaRPr lang="en-US" sz="28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427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Book Antiqua" pitchFamily="18" charset="0"/>
                        </a:rPr>
                        <a:t>was/were</a:t>
                      </a:r>
                      <a:endParaRPr lang="en-US" sz="28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427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Book Antiqua" pitchFamily="18" charset="0"/>
                        </a:rPr>
                        <a:t>shall/will</a:t>
                      </a:r>
                      <a:endParaRPr lang="en-US" sz="28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427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have/has/did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baseline="-25000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427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Book Antiqua" pitchFamily="18" charset="0"/>
                        </a:rPr>
                        <a:t>can/may</a:t>
                      </a:r>
                      <a:endParaRPr lang="en-US" sz="28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427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Book Antiqua" pitchFamily="18" charset="0"/>
                        </a:rPr>
                        <a:t>must/have to/has to/ought to</a:t>
                      </a:r>
                      <a:endParaRPr lang="en-US" sz="28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427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Present indefinite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427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Past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 indefinite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410200" y="1969961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was/were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410200" y="2503459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had been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31343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should/would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36677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had +v</a:t>
            </a:r>
            <a:r>
              <a:rPr lang="en-US" sz="2800" b="1" baseline="-25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3</a:t>
            </a:r>
            <a:endParaRPr lang="en-US" sz="28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42011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could/might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8107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had to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421086" y="54203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Past indefinite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410199" y="6063696"/>
            <a:ext cx="3374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Past perfect+v</a:t>
            </a:r>
            <a:r>
              <a:rPr lang="en-US" sz="2800" b="1" baseline="-25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3</a:t>
            </a:r>
            <a:endParaRPr lang="en-US" sz="2800" baseline="-25000" dirty="0"/>
          </a:p>
        </p:txBody>
      </p:sp>
    </p:spTree>
    <p:extLst>
      <p:ext uri="{BB962C8B-B14F-4D97-AF65-F5344CB8AC3E}">
        <p14:creationId xmlns="" xmlns:p14="http://schemas.microsoft.com/office/powerpoint/2010/main" val="20591256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rgbClr val="002060"/>
            </a:gs>
            <a:gs pos="45000">
              <a:schemeClr val="bg2">
                <a:lumMod val="20000"/>
              </a:schemeClr>
            </a:gs>
            <a:gs pos="18000">
              <a:schemeClr val="tx1">
                <a:lumMod val="98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52400"/>
            <a:ext cx="8305800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How to change  ‘Adverb’.</a:t>
            </a:r>
            <a:endParaRPr 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63914955"/>
              </p:ext>
            </p:extLst>
          </p:nvPr>
        </p:nvGraphicFramePr>
        <p:xfrm>
          <a:off x="381000" y="838200"/>
          <a:ext cx="8305800" cy="569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0314"/>
                <a:gridCol w="411548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DIRECT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INDIRECT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now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tomorrow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tonight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today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yesterday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last night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last week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here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this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these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724400" y="1371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then</a:t>
            </a:r>
            <a:endParaRPr 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9842" y="1894820"/>
            <a:ext cx="224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the next day</a:t>
            </a:r>
            <a:endParaRPr 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241804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that night</a:t>
            </a:r>
            <a:endParaRPr 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294126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that day</a:t>
            </a:r>
            <a:endParaRPr 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400" y="34644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the previous </a:t>
            </a:r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day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724400" y="3962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the previous </a:t>
            </a:r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night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724400" y="4407932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the previous </a:t>
            </a:r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week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724400" y="50292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there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724400" y="5486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that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724400" y="6096000"/>
            <a:ext cx="2124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those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8375314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1" grpId="0"/>
      <p:bldP spid="3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762000"/>
            <a:ext cx="83058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How the subject, object &amp; possessive of direct speech change.</a:t>
            </a:r>
            <a:endParaRPr lang="en-US" sz="2800" b="1" dirty="0">
              <a:latin typeface="Book Antiqua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03115069"/>
              </p:ext>
            </p:extLst>
          </p:nvPr>
        </p:nvGraphicFramePr>
        <p:xfrm>
          <a:off x="413657" y="2133600"/>
          <a:ext cx="8305800" cy="41605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0"/>
                <a:gridCol w="5029200"/>
              </a:tblGrid>
              <a:tr h="53339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Reported speech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Reporting verb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I 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We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You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my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your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He/She/they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43600" y="2819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2971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3124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2699304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Book Antiqua" pitchFamily="18" charset="0"/>
              </a:rPr>
              <a:t>He/She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323341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He/She/they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3720697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me/us (I, we)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0" y="4215594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his/her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0" y="4738814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their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0" y="524752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my/your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0" y="577074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no change</a:t>
            </a:r>
            <a:endParaRPr lang="en-US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10659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1428" y="1219200"/>
            <a:ext cx="8763000" cy="8382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pc="-100" dirty="0" smtClean="0">
                <a:latin typeface="Book Antiqua" pitchFamily="18" charset="0"/>
              </a:rPr>
              <a:t>How to convert </a:t>
            </a:r>
            <a:r>
              <a:rPr lang="en-US" sz="2800" b="1" spc="-100" dirty="0">
                <a:latin typeface="Book Antiqua" pitchFamily="18" charset="0"/>
              </a:rPr>
              <a:t>a</a:t>
            </a:r>
            <a:r>
              <a:rPr lang="en-US" sz="2800" b="1" spc="-100" dirty="0" smtClean="0">
                <a:latin typeface="Book Antiqua" pitchFamily="18" charset="0"/>
              </a:rPr>
              <a:t>ssertive </a:t>
            </a:r>
            <a:r>
              <a:rPr lang="en-US" sz="2800" b="1" spc="-100" dirty="0">
                <a:latin typeface="Book Antiqua" pitchFamily="18" charset="0"/>
              </a:rPr>
              <a:t>s</a:t>
            </a:r>
            <a:r>
              <a:rPr lang="en-US" sz="2800" b="1" spc="-100" dirty="0" smtClean="0">
                <a:latin typeface="Book Antiqua" pitchFamily="18" charset="0"/>
              </a:rPr>
              <a:t>entence into indirect speech.</a:t>
            </a:r>
            <a:endParaRPr lang="en-US" sz="2800" b="1" spc="-100" dirty="0">
              <a:latin typeface="Book Antiqua" pitchFamily="18" charset="0"/>
            </a:endParaRPr>
          </a:p>
        </p:txBody>
      </p:sp>
      <p:sp>
        <p:nvSpPr>
          <p:cNvPr id="3" name="Right Arrow Callout 2"/>
          <p:cNvSpPr/>
          <p:nvPr/>
        </p:nvSpPr>
        <p:spPr>
          <a:xfrm>
            <a:off x="181428" y="2362200"/>
            <a:ext cx="2819400" cy="2362200"/>
          </a:xfrm>
          <a:prstGeom prst="rightArrowCallout">
            <a:avLst>
              <a:gd name="adj1" fmla="val 100000"/>
              <a:gd name="adj2" fmla="val 53571"/>
              <a:gd name="adj3" fmla="val 44926"/>
              <a:gd name="adj4" fmla="val 6497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Book Antiqua" pitchFamily="18" charset="0"/>
              </a:rPr>
              <a:t>Sub + said to + object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3000828" y="2362200"/>
            <a:ext cx="2590800" cy="236220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Book Antiqua" pitchFamily="18" charset="0"/>
              </a:rPr>
              <a:t>Sub +told + object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5598886" y="2362200"/>
            <a:ext cx="1625600" cy="236220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Book Antiqua" pitchFamily="18" charset="0"/>
              </a:rPr>
              <a:t>that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68028" y="2362200"/>
            <a:ext cx="1676400" cy="2362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latin typeface="Book Antiqua" pitchFamily="18" charset="0"/>
              </a:rPr>
              <a:t>Reported speech with desirable change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1428" y="5029200"/>
            <a:ext cx="8763000" cy="533400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He said to me, “I am well.”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2314" y="5562600"/>
            <a:ext cx="8763000" cy="533400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He told me that he was well.</a:t>
            </a:r>
            <a:endParaRPr lang="en-US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020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4714875" cy="4038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ounded Rectangular Callout 2"/>
          <p:cNvSpPr/>
          <p:nvPr/>
        </p:nvSpPr>
        <p:spPr>
          <a:xfrm>
            <a:off x="4689929" y="1066800"/>
            <a:ext cx="4343400" cy="914400"/>
          </a:xfrm>
          <a:prstGeom prst="wedgeRoundRectCallout">
            <a:avLst>
              <a:gd name="adj1" fmla="val -88669"/>
              <a:gd name="adj2" fmla="val 140278"/>
              <a:gd name="adj3" fmla="val 16667"/>
            </a:avLst>
          </a:prstGeom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She said to me, “ I was ill.”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4" name="Up Arrow Callout 3"/>
          <p:cNvSpPr/>
          <p:nvPr/>
        </p:nvSpPr>
        <p:spPr>
          <a:xfrm>
            <a:off x="5791200" y="1995714"/>
            <a:ext cx="2895600" cy="1971221"/>
          </a:xfrm>
          <a:prstGeom prst="upArrowCallout">
            <a:avLst>
              <a:gd name="adj1" fmla="val 41326"/>
              <a:gd name="adj2" fmla="val 46769"/>
              <a:gd name="adj3" fmla="val 39966"/>
              <a:gd name="adj4" fmla="val 41848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Direct speech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086" y="5791200"/>
            <a:ext cx="8763000" cy="762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She told me that she </a:t>
            </a:r>
            <a:r>
              <a:rPr lang="en-US" sz="3200" b="1" i="1" dirty="0" smtClean="0">
                <a:solidFill>
                  <a:srgbClr val="FF0000"/>
                </a:solidFill>
                <a:latin typeface="Book Antiqua" pitchFamily="18" charset="0"/>
              </a:rPr>
              <a:t>had been </a:t>
            </a:r>
            <a:r>
              <a:rPr lang="en-US" sz="3200" b="1" dirty="0" smtClean="0">
                <a:latin typeface="Book Antiqua" pitchFamily="18" charset="0"/>
              </a:rPr>
              <a:t>ill.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5796642" y="4180114"/>
            <a:ext cx="2890157" cy="1611086"/>
          </a:xfrm>
          <a:prstGeom prst="downArrowCallout">
            <a:avLst>
              <a:gd name="adj1" fmla="val 50225"/>
              <a:gd name="adj2" fmla="val 54730"/>
              <a:gd name="adj3" fmla="val 35811"/>
              <a:gd name="adj4" fmla="val 48761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Indirect speech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957458" y="1113972"/>
            <a:ext cx="899886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46698" y="5867400"/>
            <a:ext cx="1739901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543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5823856"/>
            <a:ext cx="8831942" cy="6531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spc="-100" dirty="0" err="1" smtClean="0">
                <a:latin typeface="Book Antiqua" pitchFamily="18" charset="0"/>
              </a:rPr>
              <a:t>Sumon</a:t>
            </a:r>
            <a:r>
              <a:rPr lang="en-US" sz="2800" b="1" spc="-100" dirty="0" smtClean="0">
                <a:latin typeface="Book Antiqua" pitchFamily="18" charset="0"/>
              </a:rPr>
              <a:t> said/told that he  </a:t>
            </a:r>
            <a:r>
              <a:rPr lang="en-US" sz="2800" b="1" i="1" spc="-100" dirty="0" smtClean="0">
                <a:solidFill>
                  <a:srgbClr val="FF0000"/>
                </a:solidFill>
                <a:latin typeface="Book Antiqua" pitchFamily="18" charset="0"/>
              </a:rPr>
              <a:t>would</a:t>
            </a:r>
            <a:r>
              <a:rPr lang="en-US" sz="2800" b="1" spc="-100" dirty="0" smtClean="0">
                <a:latin typeface="Book Antiqua" pitchFamily="18" charset="0"/>
              </a:rPr>
              <a:t>  meet me  </a:t>
            </a:r>
            <a:r>
              <a:rPr lang="en-US" sz="2800" b="1" spc="-100" dirty="0" smtClean="0">
                <a:solidFill>
                  <a:srgbClr val="FF0000"/>
                </a:solidFill>
                <a:latin typeface="Book Antiqua" pitchFamily="18" charset="0"/>
              </a:rPr>
              <a:t>the next day. </a:t>
            </a:r>
            <a:endParaRPr lang="en-US" sz="2800" b="1" spc="-1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6" name="Up Arrow Callout 5"/>
          <p:cNvSpPr/>
          <p:nvPr/>
        </p:nvSpPr>
        <p:spPr>
          <a:xfrm>
            <a:off x="5334000" y="1905000"/>
            <a:ext cx="2895600" cy="1513114"/>
          </a:xfrm>
          <a:prstGeom prst="upArrowCallout">
            <a:avLst>
              <a:gd name="adj1" fmla="val 41326"/>
              <a:gd name="adj2" fmla="val 46769"/>
              <a:gd name="adj3" fmla="val 39966"/>
              <a:gd name="adj4" fmla="val 41848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Direct speech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5339442" y="4445907"/>
            <a:ext cx="2890157" cy="1356179"/>
          </a:xfrm>
          <a:prstGeom prst="downArrowCallout">
            <a:avLst>
              <a:gd name="adj1" fmla="val 50225"/>
              <a:gd name="adj2" fmla="val 54730"/>
              <a:gd name="adj3" fmla="val 35811"/>
              <a:gd name="adj4" fmla="val 48761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Indirect speech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3581400" y="533400"/>
            <a:ext cx="5562600" cy="1371600"/>
          </a:xfrm>
          <a:prstGeom prst="wedgeEllipseCallout">
            <a:avLst>
              <a:gd name="adj1" fmla="val -65201"/>
              <a:gd name="adj2" fmla="val 9213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Book Antiqua" pitchFamily="18" charset="0"/>
              </a:rPr>
              <a:t>Sumon</a:t>
            </a:r>
            <a:r>
              <a:rPr lang="en-US" sz="2800" b="1" dirty="0" smtClean="0">
                <a:latin typeface="Book Antiqua" pitchFamily="18" charset="0"/>
              </a:rPr>
              <a:t> </a:t>
            </a:r>
            <a:r>
              <a:rPr lang="en-US" sz="2800" b="1" dirty="0">
                <a:latin typeface="Book Antiqua" pitchFamily="18" charset="0"/>
              </a:rPr>
              <a:t>said, </a:t>
            </a:r>
            <a:r>
              <a:rPr lang="en-US" sz="2800" b="1" dirty="0" smtClean="0">
                <a:latin typeface="Book Antiqua" pitchFamily="18" charset="0"/>
              </a:rPr>
              <a:t>“I  </a:t>
            </a:r>
            <a:r>
              <a:rPr lang="en-US" sz="2800" b="1" i="1" dirty="0">
                <a:solidFill>
                  <a:srgbClr val="FF0000"/>
                </a:solidFill>
                <a:latin typeface="Book Antiqua" pitchFamily="18" charset="0"/>
              </a:rPr>
              <a:t>will</a:t>
            </a:r>
            <a:r>
              <a:rPr lang="en-US" sz="2800" b="1" dirty="0">
                <a:latin typeface="Book Antiqua" pitchFamily="18" charset="0"/>
              </a:rPr>
              <a:t> meet </a:t>
            </a:r>
            <a:r>
              <a:rPr lang="en-US" sz="2800" b="1" dirty="0" smtClean="0">
                <a:latin typeface="Book Antiqua" pitchFamily="18" charset="0"/>
              </a:rPr>
              <a:t>you  </a:t>
            </a:r>
            <a:r>
              <a:rPr lang="en-US" sz="2800" b="1" dirty="0">
                <a:solidFill>
                  <a:srgbClr val="FF0000"/>
                </a:solidFill>
                <a:latin typeface="Book Antiqua" pitchFamily="18" charset="0"/>
              </a:rPr>
              <a:t>tomorrow</a:t>
            </a:r>
            <a:r>
              <a:rPr lang="en-US" sz="2800" b="1" dirty="0">
                <a:latin typeface="Book Antiqua" pitchFamily="18" charset="0"/>
              </a:rPr>
              <a:t>.” </a:t>
            </a:r>
          </a:p>
        </p:txBody>
      </p:sp>
      <p:sp>
        <p:nvSpPr>
          <p:cNvPr id="8" name="Oval 7"/>
          <p:cNvSpPr/>
          <p:nvPr/>
        </p:nvSpPr>
        <p:spPr>
          <a:xfrm>
            <a:off x="7239000" y="801914"/>
            <a:ext cx="899886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80544" y="5894614"/>
            <a:ext cx="1143000" cy="5116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96000" y="1219200"/>
            <a:ext cx="1897742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400800" y="5878286"/>
            <a:ext cx="2057400" cy="5551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9653" y="1081313"/>
            <a:ext cx="4107546" cy="45574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369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4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5944" y="5486400"/>
            <a:ext cx="87630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He told me that he </a:t>
            </a:r>
            <a:r>
              <a:rPr lang="en-US" sz="3200" b="1" i="1" dirty="0" smtClean="0">
                <a:solidFill>
                  <a:srgbClr val="FF0000"/>
                </a:solidFill>
                <a:latin typeface="Book Antiqua" pitchFamily="18" charset="0"/>
              </a:rPr>
              <a:t>had</a:t>
            </a:r>
            <a:r>
              <a:rPr lang="en-US" sz="3200" b="1" dirty="0" smtClean="0">
                <a:latin typeface="Book Antiqua" pitchFamily="18" charset="0"/>
              </a:rPr>
              <a:t> done his job.</a:t>
            </a:r>
            <a:endParaRPr lang="en-US" sz="3200" b="1" dirty="0">
              <a:latin typeface="Book Antiqua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6800" y="2362200"/>
            <a:ext cx="4002314" cy="29169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Oval Callout 10"/>
          <p:cNvSpPr/>
          <p:nvPr/>
        </p:nvSpPr>
        <p:spPr>
          <a:xfrm>
            <a:off x="0" y="762000"/>
            <a:ext cx="5029200" cy="1828800"/>
          </a:xfrm>
          <a:prstGeom prst="wedgeEllipseCallout">
            <a:avLst>
              <a:gd name="adj1" fmla="val 79023"/>
              <a:gd name="adj2" fmla="val 104563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latin typeface="Book Antiqua" pitchFamily="18" charset="0"/>
              </a:rPr>
              <a:t>He said to me, “ I </a:t>
            </a:r>
            <a:r>
              <a:rPr lang="en-US" sz="2800" b="1" i="1" dirty="0">
                <a:solidFill>
                  <a:srgbClr val="FF0000"/>
                </a:solidFill>
                <a:latin typeface="Book Antiqua" pitchFamily="18" charset="0"/>
              </a:rPr>
              <a:t>have</a:t>
            </a:r>
            <a:r>
              <a:rPr lang="en-US" sz="2800" b="1" dirty="0">
                <a:latin typeface="Book Antiqua" pitchFamily="18" charset="0"/>
              </a:rPr>
              <a:t> done my job.”</a:t>
            </a:r>
          </a:p>
        </p:txBody>
      </p:sp>
      <p:sp>
        <p:nvSpPr>
          <p:cNvPr id="12" name="Up Arrow Callout 11"/>
          <p:cNvSpPr/>
          <p:nvPr/>
        </p:nvSpPr>
        <p:spPr>
          <a:xfrm>
            <a:off x="843642" y="2590800"/>
            <a:ext cx="2895600" cy="1513114"/>
          </a:xfrm>
          <a:prstGeom prst="upArrowCallout">
            <a:avLst>
              <a:gd name="adj1" fmla="val 41326"/>
              <a:gd name="adj2" fmla="val 46769"/>
              <a:gd name="adj3" fmla="val 39966"/>
              <a:gd name="adj4" fmla="val 41848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Direct speech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3" name="Down Arrow Callout 12"/>
          <p:cNvSpPr/>
          <p:nvPr/>
        </p:nvSpPr>
        <p:spPr>
          <a:xfrm>
            <a:off x="843642" y="4166507"/>
            <a:ext cx="2890157" cy="1319893"/>
          </a:xfrm>
          <a:prstGeom prst="downArrowCallout">
            <a:avLst>
              <a:gd name="adj1" fmla="val 50225"/>
              <a:gd name="adj2" fmla="val 54730"/>
              <a:gd name="adj3" fmla="val 35811"/>
              <a:gd name="adj4" fmla="val 48761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Indirect speech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85800" y="1676400"/>
            <a:ext cx="976086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51830" y="5615214"/>
            <a:ext cx="86995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380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882" y="654800"/>
            <a:ext cx="867631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Introduction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8600" y="1676400"/>
            <a:ext cx="5105400" cy="46261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defRPr/>
            </a:pPr>
            <a:endParaRPr lang="en-US" sz="36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lvl="0">
              <a:spcBef>
                <a:spcPct val="20000"/>
              </a:spcBef>
              <a:defRPr/>
            </a:pPr>
            <a:endParaRPr lang="en-US" sz="36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lvl="0">
              <a:spcBef>
                <a:spcPct val="20000"/>
              </a:spcBef>
              <a:defRPr/>
            </a:pPr>
            <a:endParaRPr lang="en-US" sz="36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lvl="0">
              <a:spcBef>
                <a:spcPct val="20000"/>
              </a:spcBef>
              <a:defRPr/>
            </a:pPr>
            <a:endParaRPr lang="en-US" sz="36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Jahangir </a:t>
            </a:r>
            <a:r>
              <a:rPr lang="en-US" sz="3600" b="1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Alam</a:t>
            </a:r>
            <a:r>
              <a:rPr lang="en-US" sz="36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. </a:t>
            </a:r>
            <a:r>
              <a:rPr lang="en-US" sz="28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M.A in English, </a:t>
            </a:r>
            <a:r>
              <a:rPr lang="en-US" sz="2800" b="1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M.Ed</a:t>
            </a:r>
            <a:r>
              <a:rPr lang="en-US" sz="28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appeared, Senior Teacher &amp; Head Examiner of Dhaka Board,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Parzowar</a:t>
            </a:r>
            <a:r>
              <a:rPr lang="en-US" sz="2800" b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Ka35ndi High </a:t>
            </a:r>
            <a:r>
              <a:rPr lang="en-US" sz="28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School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Keranigonj,Dhaka</a:t>
            </a:r>
            <a:r>
              <a:rPr lang="en-US" sz="28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.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Class—ix-x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English 2</a:t>
            </a:r>
            <a:r>
              <a:rPr lang="en-US" sz="2800" b="1" baseline="30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nd</a:t>
            </a:r>
            <a:r>
              <a:rPr lang="en-US" sz="28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Paper</a:t>
            </a:r>
          </a:p>
          <a:p>
            <a:pPr lvl="0">
              <a:spcBef>
                <a:spcPct val="20000"/>
              </a:spcBef>
              <a:defRPr/>
            </a:pPr>
            <a:endParaRPr lang="en-US" sz="28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lvl="0">
              <a:spcBef>
                <a:spcPct val="20000"/>
              </a:spcBef>
              <a:defRPr/>
            </a:pPr>
            <a:endParaRPr lang="en-US" sz="28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lvl="0">
              <a:spcBef>
                <a:spcPct val="20000"/>
              </a:spcBef>
              <a:defRPr/>
            </a:pPr>
            <a:endParaRPr lang="en-US" sz="28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lvl="0">
              <a:spcBef>
                <a:spcPct val="20000"/>
              </a:spcBef>
              <a:defRPr/>
            </a:pPr>
            <a:endParaRPr lang="en-US" sz="28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lvl="0">
              <a:spcBef>
                <a:spcPct val="20000"/>
              </a:spcBef>
              <a:defRPr/>
            </a:pPr>
            <a:endParaRPr lang="en-US" sz="28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lvl="0">
              <a:spcBef>
                <a:spcPct val="20000"/>
              </a:spcBef>
              <a:defRPr/>
            </a:pP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3962400" cy="449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741868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5842913"/>
            <a:ext cx="8051802" cy="8001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spc="-100" dirty="0" smtClean="0">
                <a:latin typeface="Book Antiqua" pitchFamily="18" charset="0"/>
              </a:rPr>
              <a:t>He told that Mr. Bean  </a:t>
            </a:r>
            <a:r>
              <a:rPr lang="en-US" sz="2400" b="1" i="1" spc="-100" dirty="0" smtClean="0">
                <a:solidFill>
                  <a:srgbClr val="FF0000"/>
                </a:solidFill>
                <a:latin typeface="Book Antiqua" pitchFamily="18" charset="0"/>
              </a:rPr>
              <a:t>had  done  </a:t>
            </a:r>
            <a:r>
              <a:rPr lang="en-US" sz="2400" b="1" spc="-100" dirty="0" smtClean="0">
                <a:solidFill>
                  <a:schemeClr val="tx1"/>
                </a:solidFill>
                <a:latin typeface="Book Antiqua" pitchFamily="18" charset="0"/>
              </a:rPr>
              <a:t>the best   the previous night.</a:t>
            </a:r>
            <a:endParaRPr lang="en-US" sz="2400" b="1" spc="-1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152400"/>
            <a:ext cx="6389459" cy="838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“Mr. Bean  did  the best  last n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ight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.”</a:t>
            </a:r>
          </a:p>
        </p:txBody>
      </p:sp>
      <p:sp>
        <p:nvSpPr>
          <p:cNvPr id="10" name="Oval 9"/>
          <p:cNvSpPr/>
          <p:nvPr/>
        </p:nvSpPr>
        <p:spPr>
          <a:xfrm>
            <a:off x="3581400" y="355599"/>
            <a:ext cx="685802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27184" y="5900063"/>
            <a:ext cx="1342575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471886" y="233136"/>
            <a:ext cx="1524000" cy="6440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67400" y="5943600"/>
            <a:ext cx="2833914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66800"/>
            <a:ext cx="6389459" cy="47026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150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4629" y="5715000"/>
            <a:ext cx="8610600" cy="762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He said that he  </a:t>
            </a:r>
            <a:r>
              <a:rPr lang="en-US" sz="2800" b="1" i="1" dirty="0" smtClean="0">
                <a:solidFill>
                  <a:srgbClr val="FF0000"/>
                </a:solidFill>
                <a:latin typeface="Book Antiqua" pitchFamily="18" charset="0"/>
              </a:rPr>
              <a:t>went</a:t>
            </a:r>
            <a:r>
              <a:rPr lang="en-US" sz="2800" b="1" dirty="0" smtClean="0">
                <a:latin typeface="Book Antiqua" pitchFamily="18" charset="0"/>
              </a:rPr>
              <a:t>  to school regularly.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0" name="Up Arrow Callout 9"/>
          <p:cNvSpPr/>
          <p:nvPr/>
        </p:nvSpPr>
        <p:spPr>
          <a:xfrm>
            <a:off x="1140278" y="1520371"/>
            <a:ext cx="2895600" cy="1513114"/>
          </a:xfrm>
          <a:prstGeom prst="upArrowCallout">
            <a:avLst>
              <a:gd name="adj1" fmla="val 41326"/>
              <a:gd name="adj2" fmla="val 46769"/>
              <a:gd name="adj3" fmla="val 39966"/>
              <a:gd name="adj4" fmla="val 41848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Direct speech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1066800" y="4343400"/>
            <a:ext cx="2890157" cy="1319893"/>
          </a:xfrm>
          <a:prstGeom prst="downArrowCallout">
            <a:avLst>
              <a:gd name="adj1" fmla="val 50225"/>
              <a:gd name="adj2" fmla="val 54730"/>
              <a:gd name="adj3" fmla="val 35811"/>
              <a:gd name="adj4" fmla="val 48761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Indirect speech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371600" y="762000"/>
            <a:ext cx="6096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10001" y="5806622"/>
            <a:ext cx="990599" cy="6413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499" r="30519"/>
          <a:stretch/>
        </p:blipFill>
        <p:spPr>
          <a:xfrm flipH="1">
            <a:off x="5500912" y="578982"/>
            <a:ext cx="3262088" cy="50598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Oval Callout 4"/>
          <p:cNvSpPr/>
          <p:nvPr/>
        </p:nvSpPr>
        <p:spPr>
          <a:xfrm>
            <a:off x="76200" y="257628"/>
            <a:ext cx="5943600" cy="1295400"/>
          </a:xfrm>
          <a:prstGeom prst="wedgeEllipseCallout">
            <a:avLst>
              <a:gd name="adj1" fmla="val 54207"/>
              <a:gd name="adj2" fmla="val 46814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latin typeface="Book Antiqua" pitchFamily="18" charset="0"/>
              </a:rPr>
              <a:t>” I  </a:t>
            </a:r>
            <a:r>
              <a:rPr lang="en-US" sz="2400" b="1" i="1" dirty="0" smtClean="0">
                <a:solidFill>
                  <a:srgbClr val="FF0000"/>
                </a:solidFill>
                <a:latin typeface="Book Antiqua" pitchFamily="18" charset="0"/>
              </a:rPr>
              <a:t>go</a:t>
            </a:r>
            <a:r>
              <a:rPr lang="en-US" sz="2400" b="1" dirty="0" smtClean="0">
                <a:latin typeface="Book Antiqua" pitchFamily="18" charset="0"/>
              </a:rPr>
              <a:t>  to school regularly.”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444171" y="714828"/>
            <a:ext cx="493487" cy="4640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558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7" grpId="0" animBg="1"/>
      <p:bldP spid="7" grpId="1" animBg="1"/>
      <p:bldP spid="8" grpId="0" animBg="1"/>
      <p:bldP spid="8" grpId="1" animBg="1"/>
      <p:bldP spid="5" grpId="0" animBg="1"/>
      <p:bldP spid="12" grpId="0" animBg="1"/>
      <p:bldP spid="1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/>
          <p:nvPr/>
        </p:nvSpPr>
        <p:spPr>
          <a:xfrm>
            <a:off x="4339773" y="1799772"/>
            <a:ext cx="4537528" cy="1513114"/>
          </a:xfrm>
          <a:prstGeom prst="upArrowCallout">
            <a:avLst>
              <a:gd name="adj1" fmla="val 41326"/>
              <a:gd name="adj2" fmla="val 46769"/>
              <a:gd name="adj3" fmla="val 39966"/>
              <a:gd name="adj4" fmla="val 41848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Direct speech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4343401" y="4547507"/>
            <a:ext cx="4572000" cy="1319893"/>
          </a:xfrm>
          <a:prstGeom prst="downArrowCallout">
            <a:avLst>
              <a:gd name="adj1" fmla="val 50225"/>
              <a:gd name="adj2" fmla="val 54730"/>
              <a:gd name="adj3" fmla="val 35811"/>
              <a:gd name="adj4" fmla="val 48761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Indirect speech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765"/>
          <a:stretch/>
        </p:blipFill>
        <p:spPr>
          <a:xfrm>
            <a:off x="304800" y="1366156"/>
            <a:ext cx="3810000" cy="4577443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6" name="Oval Callout 5"/>
          <p:cNvSpPr/>
          <p:nvPr/>
        </p:nvSpPr>
        <p:spPr>
          <a:xfrm>
            <a:off x="3160487" y="351972"/>
            <a:ext cx="5791200" cy="1447800"/>
          </a:xfrm>
          <a:prstGeom prst="wedgeEllipseCallout">
            <a:avLst>
              <a:gd name="adj1" fmla="val -62154"/>
              <a:gd name="adj2" fmla="val 112625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“I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visited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London in 2005”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5772" y="5943600"/>
            <a:ext cx="8605157" cy="762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She told that she </a:t>
            </a:r>
            <a:r>
              <a:rPr lang="en-US" sz="3200" b="1" i="1" dirty="0" smtClean="0">
                <a:solidFill>
                  <a:srgbClr val="FF0000"/>
                </a:solidFill>
                <a:latin typeface="Book Antiqua" pitchFamily="18" charset="0"/>
              </a:rPr>
              <a:t>had visited </a:t>
            </a:r>
            <a:r>
              <a:rPr lang="en-US" sz="3200" b="1" dirty="0" smtClean="0">
                <a:latin typeface="Book Antiqua" pitchFamily="18" charset="0"/>
              </a:rPr>
              <a:t>London in 2005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490354" y="867228"/>
            <a:ext cx="1115788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53967" y="6019800"/>
            <a:ext cx="2213433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725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48000" y="457200"/>
            <a:ext cx="3048000" cy="914400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Exception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9313" y="1524000"/>
            <a:ext cx="8646887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Book Antiqua" pitchFamily="18" charset="0"/>
              </a:rPr>
              <a:t>If the reporting verb is in present &amp; future tense, there will be no change  of the verb of reported speech.</a:t>
            </a:r>
            <a:endParaRPr lang="en-US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9314" y="2514600"/>
            <a:ext cx="4557486" cy="7239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Book Antiqua" pitchFamily="18" charset="0"/>
              </a:rPr>
              <a:t>He </a:t>
            </a:r>
            <a:r>
              <a:rPr lang="en-US" sz="2400" b="1" i="1" dirty="0">
                <a:solidFill>
                  <a:srgbClr val="FF0000"/>
                </a:solidFill>
                <a:latin typeface="Book Antiqua" pitchFamily="18" charset="0"/>
              </a:rPr>
              <a:t>says</a:t>
            </a:r>
            <a:r>
              <a:rPr lang="en-US" sz="2400" b="1" dirty="0">
                <a:solidFill>
                  <a:schemeClr val="tx1"/>
                </a:solidFill>
                <a:latin typeface="Book Antiqua" pitchFamily="18" charset="0"/>
              </a:rPr>
              <a:t>, “ My mother </a:t>
            </a:r>
            <a:r>
              <a:rPr lang="en-US" sz="2400" b="1" i="1" dirty="0">
                <a:solidFill>
                  <a:srgbClr val="FF0000"/>
                </a:solidFill>
                <a:latin typeface="Book Antiqua" pitchFamily="18" charset="0"/>
              </a:rPr>
              <a:t>loves</a:t>
            </a:r>
            <a:r>
              <a:rPr lang="en-US" sz="2400" b="1" dirty="0">
                <a:solidFill>
                  <a:schemeClr val="tx1"/>
                </a:solidFill>
                <a:latin typeface="Book Antiqua" pitchFamily="18" charset="0"/>
              </a:rPr>
              <a:t> me more than her life.”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319314" y="5257800"/>
            <a:ext cx="4557486" cy="838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Book Antiqua" pitchFamily="18" charset="0"/>
              </a:rPr>
              <a:t>He  </a:t>
            </a:r>
            <a:r>
              <a:rPr lang="en-US" sz="2400" b="1" i="1" dirty="0" smtClean="0">
                <a:solidFill>
                  <a:srgbClr val="FF0000"/>
                </a:solidFill>
                <a:latin typeface="Book Antiqua" pitchFamily="18" charset="0"/>
              </a:rPr>
              <a:t>says</a:t>
            </a:r>
            <a:r>
              <a:rPr lang="en-US" sz="2400" b="1" dirty="0" smtClean="0">
                <a:latin typeface="Book Antiqua" pitchFamily="18" charset="0"/>
              </a:rPr>
              <a:t> that his mother </a:t>
            </a:r>
            <a:r>
              <a:rPr lang="en-US" sz="2400" b="1" i="1" dirty="0" smtClean="0">
                <a:solidFill>
                  <a:srgbClr val="FF0000"/>
                </a:solidFill>
                <a:latin typeface="Book Antiqua" pitchFamily="18" charset="0"/>
              </a:rPr>
              <a:t>loves</a:t>
            </a:r>
            <a:r>
              <a:rPr lang="en-US" sz="2400" b="1" dirty="0" smtClean="0">
                <a:latin typeface="Book Antiqua" pitchFamily="18" charset="0"/>
              </a:rPr>
              <a:t> him more than her life.</a:t>
            </a:r>
            <a:endParaRPr lang="en-US" sz="2400" b="1" dirty="0">
              <a:latin typeface="Book Antiqua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49" r="8173"/>
          <a:stretch/>
        </p:blipFill>
        <p:spPr>
          <a:xfrm>
            <a:off x="4858657" y="2514600"/>
            <a:ext cx="4107544" cy="3581399"/>
          </a:xfrm>
          <a:prstGeom prst="rect">
            <a:avLst/>
          </a:prstGeom>
        </p:spPr>
      </p:pic>
      <p:sp>
        <p:nvSpPr>
          <p:cNvPr id="8" name="Up Arrow Callout 7"/>
          <p:cNvSpPr/>
          <p:nvPr/>
        </p:nvSpPr>
        <p:spPr>
          <a:xfrm>
            <a:off x="319314" y="3238499"/>
            <a:ext cx="4405086" cy="1066799"/>
          </a:xfrm>
          <a:prstGeom prst="upArrowCallout">
            <a:avLst>
              <a:gd name="adj1" fmla="val 41326"/>
              <a:gd name="adj2" fmla="val 46769"/>
              <a:gd name="adj3" fmla="val 39966"/>
              <a:gd name="adj4" fmla="val 41848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Direct speech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319314" y="4419600"/>
            <a:ext cx="4405086" cy="838200"/>
          </a:xfrm>
          <a:prstGeom prst="downArrowCallout">
            <a:avLst>
              <a:gd name="adj1" fmla="val 50225"/>
              <a:gd name="adj2" fmla="val 54730"/>
              <a:gd name="adj3" fmla="val 35811"/>
              <a:gd name="adj4" fmla="val 48761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Indirect speech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90600" y="5257800"/>
            <a:ext cx="7620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54449" y="5257800"/>
            <a:ext cx="869951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084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38600" y="5103144"/>
            <a:ext cx="4914900" cy="93932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Book Antiqua" pitchFamily="18" charset="0"/>
              </a:rPr>
              <a:t>The student says that he has completed his home work.</a:t>
            </a:r>
            <a:endParaRPr lang="en-US" sz="2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672"/>
          <a:stretch/>
        </p:blipFill>
        <p:spPr>
          <a:xfrm>
            <a:off x="185057" y="707570"/>
            <a:ext cx="3853543" cy="53421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8600" y="685800"/>
            <a:ext cx="4914900" cy="919401"/>
          </a:xfrm>
          <a:prstGeom prst="wedgeRoundRectCallout">
            <a:avLst>
              <a:gd name="adj1" fmla="val -69146"/>
              <a:gd name="adj2" fmla="val 102914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Book Antiqua" pitchFamily="18" charset="0"/>
              </a:rPr>
              <a:t>The student says, “ I have completed my home work.”</a:t>
            </a:r>
            <a:endParaRPr lang="en-US" sz="2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1" name="Up Arrow Callout 10"/>
          <p:cNvSpPr/>
          <p:nvPr/>
        </p:nvSpPr>
        <p:spPr>
          <a:xfrm>
            <a:off x="4114800" y="1605201"/>
            <a:ext cx="4749800" cy="1513114"/>
          </a:xfrm>
          <a:prstGeom prst="upArrowCallout">
            <a:avLst>
              <a:gd name="adj1" fmla="val 41326"/>
              <a:gd name="adj2" fmla="val 46769"/>
              <a:gd name="adj3" fmla="val 39966"/>
              <a:gd name="adj4" fmla="val 41848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Direct speech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4114800" y="3765107"/>
            <a:ext cx="4784272" cy="1319893"/>
          </a:xfrm>
          <a:prstGeom prst="downArrowCallout">
            <a:avLst>
              <a:gd name="adj1" fmla="val 50225"/>
              <a:gd name="adj2" fmla="val 54730"/>
              <a:gd name="adj3" fmla="val 35811"/>
              <a:gd name="adj4" fmla="val 48761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Indirect speech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554688" y="707570"/>
            <a:ext cx="751112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901216" y="5197488"/>
            <a:ext cx="680356" cy="3685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573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11" grpId="0" animBg="1"/>
      <p:bldP spid="12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1" y="838200"/>
            <a:ext cx="4495800" cy="83099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Book Antiqua" pitchFamily="18" charset="0"/>
              </a:rPr>
              <a:t>The man says, “ I will lead a corruption free life.”</a:t>
            </a:r>
            <a:endParaRPr lang="en-US" sz="2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66772" y="5047343"/>
            <a:ext cx="4495801" cy="914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Book Antiqua" pitchFamily="18" charset="0"/>
              </a:rPr>
              <a:t>The man says that he will lead a corruption free life.</a:t>
            </a:r>
            <a:endParaRPr lang="en-US" sz="2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8207"/>
          <a:stretch/>
        </p:blipFill>
        <p:spPr>
          <a:xfrm>
            <a:off x="0" y="852714"/>
            <a:ext cx="4495800" cy="5105401"/>
          </a:xfrm>
          <a:prstGeom prst="rect">
            <a:avLst/>
          </a:prstGeom>
        </p:spPr>
      </p:pic>
      <p:sp>
        <p:nvSpPr>
          <p:cNvPr id="5" name="Up Arrow Callout 4"/>
          <p:cNvSpPr/>
          <p:nvPr/>
        </p:nvSpPr>
        <p:spPr>
          <a:xfrm>
            <a:off x="4481577" y="1721811"/>
            <a:ext cx="4461327" cy="1513114"/>
          </a:xfrm>
          <a:prstGeom prst="upArrowCallout">
            <a:avLst>
              <a:gd name="adj1" fmla="val 41326"/>
              <a:gd name="adj2" fmla="val 46769"/>
              <a:gd name="adj3" fmla="val 39966"/>
              <a:gd name="adj4" fmla="val 41848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Direct speech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4496380" y="3715657"/>
            <a:ext cx="4495220" cy="1319893"/>
          </a:xfrm>
          <a:prstGeom prst="downArrowCallout">
            <a:avLst>
              <a:gd name="adj1" fmla="val 50225"/>
              <a:gd name="adj2" fmla="val 54730"/>
              <a:gd name="adj3" fmla="val 35811"/>
              <a:gd name="adj4" fmla="val 48761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Indirect speech</a:t>
            </a:r>
            <a:endParaRPr lang="en-US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645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95400" y="304800"/>
            <a:ext cx="6629400" cy="1143000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Remember</a:t>
            </a:r>
            <a:endParaRPr lang="en-US" sz="3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314" y="1610380"/>
            <a:ext cx="8591814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Book Antiqua" pitchFamily="18" charset="0"/>
              </a:rPr>
              <a:t>Universal truth  will not be changed in indirect speech.</a:t>
            </a:r>
            <a:endParaRPr lang="en-US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314" y="2219980"/>
            <a:ext cx="861060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My father  said, “Evil always remains in evil.”</a:t>
            </a:r>
            <a:endParaRPr lang="en-US" sz="2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314" y="5877580"/>
            <a:ext cx="861060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My father  told that evil always remains in evil.</a:t>
            </a:r>
            <a:endParaRPr 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88" b="4639"/>
          <a:stretch/>
        </p:blipFill>
        <p:spPr>
          <a:xfrm>
            <a:off x="192314" y="2862262"/>
            <a:ext cx="4286514" cy="29289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56" t="3563" r="2486" b="3918"/>
          <a:stretch/>
        </p:blipFill>
        <p:spPr>
          <a:xfrm>
            <a:off x="4605184" y="2862262"/>
            <a:ext cx="4186201" cy="2928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082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443" y="452735"/>
            <a:ext cx="8610600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Book Antiqua" pitchFamily="18" charset="0"/>
              </a:rPr>
              <a:t>The teacher said, “The sinner will suffer in the long run.”</a:t>
            </a:r>
            <a:endParaRPr lang="en-US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443" y="6019800"/>
            <a:ext cx="861060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Book Antiqua" pitchFamily="18" charset="0"/>
              </a:rPr>
              <a:t>The teacher told that the sinner will suffer in the long run.</a:t>
            </a:r>
            <a:endParaRPr lang="en-US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18" t="21063" r="2995" b="7256"/>
          <a:stretch/>
        </p:blipFill>
        <p:spPr>
          <a:xfrm>
            <a:off x="248556" y="1143000"/>
            <a:ext cx="8621487" cy="46482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82431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bg1"/>
            </a:gs>
            <a:gs pos="45000">
              <a:schemeClr val="bg2">
                <a:lumMod val="20000"/>
              </a:schemeClr>
            </a:gs>
            <a:gs pos="18000">
              <a:schemeClr val="tx1">
                <a:lumMod val="98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36941" y="592571"/>
            <a:ext cx="5819820" cy="2169478"/>
            <a:chOff x="1408492" y="1259522"/>
            <a:chExt cx="7005955" cy="3716065"/>
          </a:xfrm>
        </p:grpSpPr>
        <p:sp>
          <p:nvSpPr>
            <p:cNvPr id="2" name="Quad Arrow 1"/>
            <p:cNvSpPr/>
            <p:nvPr/>
          </p:nvSpPr>
          <p:spPr>
            <a:xfrm>
              <a:off x="1408492" y="1259522"/>
              <a:ext cx="7005955" cy="3716065"/>
            </a:xfrm>
            <a:custGeom>
              <a:avLst/>
              <a:gdLst>
                <a:gd name="connsiteX0" fmla="*/ 0 w 5562600"/>
                <a:gd name="connsiteY0" fmla="*/ 2247900 h 4495800"/>
                <a:gd name="connsiteX1" fmla="*/ 1011555 w 5562600"/>
                <a:gd name="connsiteY1" fmla="*/ 1236345 h 4495800"/>
                <a:gd name="connsiteX2" fmla="*/ 1011555 w 5562600"/>
                <a:gd name="connsiteY2" fmla="*/ 1742123 h 4495800"/>
                <a:gd name="connsiteX3" fmla="*/ 2275523 w 5562600"/>
                <a:gd name="connsiteY3" fmla="*/ 1742123 h 4495800"/>
                <a:gd name="connsiteX4" fmla="*/ 2275523 w 5562600"/>
                <a:gd name="connsiteY4" fmla="*/ 1011555 h 4495800"/>
                <a:gd name="connsiteX5" fmla="*/ 1769745 w 5562600"/>
                <a:gd name="connsiteY5" fmla="*/ 1011555 h 4495800"/>
                <a:gd name="connsiteX6" fmla="*/ 2781300 w 5562600"/>
                <a:gd name="connsiteY6" fmla="*/ 0 h 4495800"/>
                <a:gd name="connsiteX7" fmla="*/ 3792855 w 5562600"/>
                <a:gd name="connsiteY7" fmla="*/ 1011555 h 4495800"/>
                <a:gd name="connsiteX8" fmla="*/ 3287078 w 5562600"/>
                <a:gd name="connsiteY8" fmla="*/ 1011555 h 4495800"/>
                <a:gd name="connsiteX9" fmla="*/ 3287078 w 5562600"/>
                <a:gd name="connsiteY9" fmla="*/ 1742123 h 4495800"/>
                <a:gd name="connsiteX10" fmla="*/ 4551045 w 5562600"/>
                <a:gd name="connsiteY10" fmla="*/ 1742123 h 4495800"/>
                <a:gd name="connsiteX11" fmla="*/ 4551045 w 5562600"/>
                <a:gd name="connsiteY11" fmla="*/ 1236345 h 4495800"/>
                <a:gd name="connsiteX12" fmla="*/ 5562600 w 5562600"/>
                <a:gd name="connsiteY12" fmla="*/ 2247900 h 4495800"/>
                <a:gd name="connsiteX13" fmla="*/ 4551045 w 5562600"/>
                <a:gd name="connsiteY13" fmla="*/ 3259455 h 4495800"/>
                <a:gd name="connsiteX14" fmla="*/ 4551045 w 5562600"/>
                <a:gd name="connsiteY14" fmla="*/ 2753678 h 4495800"/>
                <a:gd name="connsiteX15" fmla="*/ 3287078 w 5562600"/>
                <a:gd name="connsiteY15" fmla="*/ 2753678 h 4495800"/>
                <a:gd name="connsiteX16" fmla="*/ 3287078 w 5562600"/>
                <a:gd name="connsiteY16" fmla="*/ 3484245 h 4495800"/>
                <a:gd name="connsiteX17" fmla="*/ 3792855 w 5562600"/>
                <a:gd name="connsiteY17" fmla="*/ 3484245 h 4495800"/>
                <a:gd name="connsiteX18" fmla="*/ 2781300 w 5562600"/>
                <a:gd name="connsiteY18" fmla="*/ 4495800 h 4495800"/>
                <a:gd name="connsiteX19" fmla="*/ 1769745 w 5562600"/>
                <a:gd name="connsiteY19" fmla="*/ 3484245 h 4495800"/>
                <a:gd name="connsiteX20" fmla="*/ 2275523 w 5562600"/>
                <a:gd name="connsiteY20" fmla="*/ 3484245 h 4495800"/>
                <a:gd name="connsiteX21" fmla="*/ 2275523 w 5562600"/>
                <a:gd name="connsiteY21" fmla="*/ 2753678 h 4495800"/>
                <a:gd name="connsiteX22" fmla="*/ 1011555 w 5562600"/>
                <a:gd name="connsiteY22" fmla="*/ 2753678 h 4495800"/>
                <a:gd name="connsiteX23" fmla="*/ 1011555 w 5562600"/>
                <a:gd name="connsiteY23" fmla="*/ 3259455 h 4495800"/>
                <a:gd name="connsiteX24" fmla="*/ 0 w 5562600"/>
                <a:gd name="connsiteY24" fmla="*/ 2247900 h 4495800"/>
                <a:gd name="connsiteX0" fmla="*/ 714420 w 6277020"/>
                <a:gd name="connsiteY0" fmla="*/ 2407148 h 4655048"/>
                <a:gd name="connsiteX1" fmla="*/ 1725975 w 6277020"/>
                <a:gd name="connsiteY1" fmla="*/ 1395593 h 4655048"/>
                <a:gd name="connsiteX2" fmla="*/ 1725975 w 6277020"/>
                <a:gd name="connsiteY2" fmla="*/ 1901371 h 4655048"/>
                <a:gd name="connsiteX3" fmla="*/ 0 w 6277020"/>
                <a:gd name="connsiteY3" fmla="*/ 0 h 4655048"/>
                <a:gd name="connsiteX4" fmla="*/ 2989943 w 6277020"/>
                <a:gd name="connsiteY4" fmla="*/ 1170803 h 4655048"/>
                <a:gd name="connsiteX5" fmla="*/ 2484165 w 6277020"/>
                <a:gd name="connsiteY5" fmla="*/ 1170803 h 4655048"/>
                <a:gd name="connsiteX6" fmla="*/ 3495720 w 6277020"/>
                <a:gd name="connsiteY6" fmla="*/ 159248 h 4655048"/>
                <a:gd name="connsiteX7" fmla="*/ 4507275 w 6277020"/>
                <a:gd name="connsiteY7" fmla="*/ 1170803 h 4655048"/>
                <a:gd name="connsiteX8" fmla="*/ 4001498 w 6277020"/>
                <a:gd name="connsiteY8" fmla="*/ 1170803 h 4655048"/>
                <a:gd name="connsiteX9" fmla="*/ 4001498 w 6277020"/>
                <a:gd name="connsiteY9" fmla="*/ 1901371 h 4655048"/>
                <a:gd name="connsiteX10" fmla="*/ 5265465 w 6277020"/>
                <a:gd name="connsiteY10" fmla="*/ 1901371 h 4655048"/>
                <a:gd name="connsiteX11" fmla="*/ 5265465 w 6277020"/>
                <a:gd name="connsiteY11" fmla="*/ 1395593 h 4655048"/>
                <a:gd name="connsiteX12" fmla="*/ 6277020 w 6277020"/>
                <a:gd name="connsiteY12" fmla="*/ 2407148 h 4655048"/>
                <a:gd name="connsiteX13" fmla="*/ 5265465 w 6277020"/>
                <a:gd name="connsiteY13" fmla="*/ 3418703 h 4655048"/>
                <a:gd name="connsiteX14" fmla="*/ 5265465 w 6277020"/>
                <a:gd name="connsiteY14" fmla="*/ 2912926 h 4655048"/>
                <a:gd name="connsiteX15" fmla="*/ 4001498 w 6277020"/>
                <a:gd name="connsiteY15" fmla="*/ 2912926 h 4655048"/>
                <a:gd name="connsiteX16" fmla="*/ 4001498 w 6277020"/>
                <a:gd name="connsiteY16" fmla="*/ 3643493 h 4655048"/>
                <a:gd name="connsiteX17" fmla="*/ 4507275 w 6277020"/>
                <a:gd name="connsiteY17" fmla="*/ 3643493 h 4655048"/>
                <a:gd name="connsiteX18" fmla="*/ 3495720 w 6277020"/>
                <a:gd name="connsiteY18" fmla="*/ 4655048 h 4655048"/>
                <a:gd name="connsiteX19" fmla="*/ 2484165 w 6277020"/>
                <a:gd name="connsiteY19" fmla="*/ 3643493 h 4655048"/>
                <a:gd name="connsiteX20" fmla="*/ 2989943 w 6277020"/>
                <a:gd name="connsiteY20" fmla="*/ 3643493 h 4655048"/>
                <a:gd name="connsiteX21" fmla="*/ 2989943 w 6277020"/>
                <a:gd name="connsiteY21" fmla="*/ 2912926 h 4655048"/>
                <a:gd name="connsiteX22" fmla="*/ 1725975 w 6277020"/>
                <a:gd name="connsiteY22" fmla="*/ 2912926 h 4655048"/>
                <a:gd name="connsiteX23" fmla="*/ 1725975 w 6277020"/>
                <a:gd name="connsiteY23" fmla="*/ 3418703 h 4655048"/>
                <a:gd name="connsiteX24" fmla="*/ 714420 w 6277020"/>
                <a:gd name="connsiteY24" fmla="*/ 2407148 h 4655048"/>
                <a:gd name="connsiteX0" fmla="*/ 714420 w 7005955"/>
                <a:gd name="connsiteY0" fmla="*/ 2436177 h 4684077"/>
                <a:gd name="connsiteX1" fmla="*/ 1725975 w 7005955"/>
                <a:gd name="connsiteY1" fmla="*/ 1424622 h 4684077"/>
                <a:gd name="connsiteX2" fmla="*/ 1725975 w 7005955"/>
                <a:gd name="connsiteY2" fmla="*/ 1930400 h 4684077"/>
                <a:gd name="connsiteX3" fmla="*/ 0 w 7005955"/>
                <a:gd name="connsiteY3" fmla="*/ 29029 h 4684077"/>
                <a:gd name="connsiteX4" fmla="*/ 2989943 w 7005955"/>
                <a:gd name="connsiteY4" fmla="*/ 1199832 h 4684077"/>
                <a:gd name="connsiteX5" fmla="*/ 2484165 w 7005955"/>
                <a:gd name="connsiteY5" fmla="*/ 1199832 h 4684077"/>
                <a:gd name="connsiteX6" fmla="*/ 3495720 w 7005955"/>
                <a:gd name="connsiteY6" fmla="*/ 188277 h 4684077"/>
                <a:gd name="connsiteX7" fmla="*/ 4507275 w 7005955"/>
                <a:gd name="connsiteY7" fmla="*/ 1199832 h 4684077"/>
                <a:gd name="connsiteX8" fmla="*/ 4001498 w 7005955"/>
                <a:gd name="connsiteY8" fmla="*/ 1199832 h 4684077"/>
                <a:gd name="connsiteX9" fmla="*/ 7005955 w 7005955"/>
                <a:gd name="connsiteY9" fmla="*/ 0 h 4684077"/>
                <a:gd name="connsiteX10" fmla="*/ 5265465 w 7005955"/>
                <a:gd name="connsiteY10" fmla="*/ 1930400 h 4684077"/>
                <a:gd name="connsiteX11" fmla="*/ 5265465 w 7005955"/>
                <a:gd name="connsiteY11" fmla="*/ 1424622 h 4684077"/>
                <a:gd name="connsiteX12" fmla="*/ 6277020 w 7005955"/>
                <a:gd name="connsiteY12" fmla="*/ 2436177 h 4684077"/>
                <a:gd name="connsiteX13" fmla="*/ 5265465 w 7005955"/>
                <a:gd name="connsiteY13" fmla="*/ 3447732 h 4684077"/>
                <a:gd name="connsiteX14" fmla="*/ 5265465 w 7005955"/>
                <a:gd name="connsiteY14" fmla="*/ 2941955 h 4684077"/>
                <a:gd name="connsiteX15" fmla="*/ 4001498 w 7005955"/>
                <a:gd name="connsiteY15" fmla="*/ 2941955 h 4684077"/>
                <a:gd name="connsiteX16" fmla="*/ 4001498 w 7005955"/>
                <a:gd name="connsiteY16" fmla="*/ 3672522 h 4684077"/>
                <a:gd name="connsiteX17" fmla="*/ 4507275 w 7005955"/>
                <a:gd name="connsiteY17" fmla="*/ 3672522 h 4684077"/>
                <a:gd name="connsiteX18" fmla="*/ 3495720 w 7005955"/>
                <a:gd name="connsiteY18" fmla="*/ 4684077 h 4684077"/>
                <a:gd name="connsiteX19" fmla="*/ 2484165 w 7005955"/>
                <a:gd name="connsiteY19" fmla="*/ 3672522 h 4684077"/>
                <a:gd name="connsiteX20" fmla="*/ 2989943 w 7005955"/>
                <a:gd name="connsiteY20" fmla="*/ 3672522 h 4684077"/>
                <a:gd name="connsiteX21" fmla="*/ 2989943 w 7005955"/>
                <a:gd name="connsiteY21" fmla="*/ 2941955 h 4684077"/>
                <a:gd name="connsiteX22" fmla="*/ 1725975 w 7005955"/>
                <a:gd name="connsiteY22" fmla="*/ 2941955 h 4684077"/>
                <a:gd name="connsiteX23" fmla="*/ 1725975 w 7005955"/>
                <a:gd name="connsiteY23" fmla="*/ 3447732 h 4684077"/>
                <a:gd name="connsiteX24" fmla="*/ 714420 w 7005955"/>
                <a:gd name="connsiteY24" fmla="*/ 2436177 h 4684077"/>
                <a:gd name="connsiteX0" fmla="*/ 714420 w 7005955"/>
                <a:gd name="connsiteY0" fmla="*/ 2436177 h 3672522"/>
                <a:gd name="connsiteX1" fmla="*/ 1725975 w 7005955"/>
                <a:gd name="connsiteY1" fmla="*/ 1424622 h 3672522"/>
                <a:gd name="connsiteX2" fmla="*/ 1725975 w 7005955"/>
                <a:gd name="connsiteY2" fmla="*/ 1930400 h 3672522"/>
                <a:gd name="connsiteX3" fmla="*/ 0 w 7005955"/>
                <a:gd name="connsiteY3" fmla="*/ 29029 h 3672522"/>
                <a:gd name="connsiteX4" fmla="*/ 2989943 w 7005955"/>
                <a:gd name="connsiteY4" fmla="*/ 1199832 h 3672522"/>
                <a:gd name="connsiteX5" fmla="*/ 2484165 w 7005955"/>
                <a:gd name="connsiteY5" fmla="*/ 1199832 h 3672522"/>
                <a:gd name="connsiteX6" fmla="*/ 3495720 w 7005955"/>
                <a:gd name="connsiteY6" fmla="*/ 188277 h 3672522"/>
                <a:gd name="connsiteX7" fmla="*/ 4507275 w 7005955"/>
                <a:gd name="connsiteY7" fmla="*/ 1199832 h 3672522"/>
                <a:gd name="connsiteX8" fmla="*/ 4001498 w 7005955"/>
                <a:gd name="connsiteY8" fmla="*/ 1199832 h 3672522"/>
                <a:gd name="connsiteX9" fmla="*/ 7005955 w 7005955"/>
                <a:gd name="connsiteY9" fmla="*/ 0 h 3672522"/>
                <a:gd name="connsiteX10" fmla="*/ 5265465 w 7005955"/>
                <a:gd name="connsiteY10" fmla="*/ 1930400 h 3672522"/>
                <a:gd name="connsiteX11" fmla="*/ 5265465 w 7005955"/>
                <a:gd name="connsiteY11" fmla="*/ 1424622 h 3672522"/>
                <a:gd name="connsiteX12" fmla="*/ 6277020 w 7005955"/>
                <a:gd name="connsiteY12" fmla="*/ 2436177 h 3672522"/>
                <a:gd name="connsiteX13" fmla="*/ 5265465 w 7005955"/>
                <a:gd name="connsiteY13" fmla="*/ 3447732 h 3672522"/>
                <a:gd name="connsiteX14" fmla="*/ 5265465 w 7005955"/>
                <a:gd name="connsiteY14" fmla="*/ 2941955 h 3672522"/>
                <a:gd name="connsiteX15" fmla="*/ 4001498 w 7005955"/>
                <a:gd name="connsiteY15" fmla="*/ 2941955 h 3672522"/>
                <a:gd name="connsiteX16" fmla="*/ 4001498 w 7005955"/>
                <a:gd name="connsiteY16" fmla="*/ 3672522 h 3672522"/>
                <a:gd name="connsiteX17" fmla="*/ 4507275 w 7005955"/>
                <a:gd name="connsiteY17" fmla="*/ 3672522 h 3672522"/>
                <a:gd name="connsiteX18" fmla="*/ 3466692 w 7005955"/>
                <a:gd name="connsiteY18" fmla="*/ 2318249 h 3672522"/>
                <a:gd name="connsiteX19" fmla="*/ 2484165 w 7005955"/>
                <a:gd name="connsiteY19" fmla="*/ 3672522 h 3672522"/>
                <a:gd name="connsiteX20" fmla="*/ 2989943 w 7005955"/>
                <a:gd name="connsiteY20" fmla="*/ 3672522 h 3672522"/>
                <a:gd name="connsiteX21" fmla="*/ 2989943 w 7005955"/>
                <a:gd name="connsiteY21" fmla="*/ 2941955 h 3672522"/>
                <a:gd name="connsiteX22" fmla="*/ 1725975 w 7005955"/>
                <a:gd name="connsiteY22" fmla="*/ 2941955 h 3672522"/>
                <a:gd name="connsiteX23" fmla="*/ 1725975 w 7005955"/>
                <a:gd name="connsiteY23" fmla="*/ 3447732 h 3672522"/>
                <a:gd name="connsiteX24" fmla="*/ 714420 w 7005955"/>
                <a:gd name="connsiteY24" fmla="*/ 2436177 h 3672522"/>
                <a:gd name="connsiteX0" fmla="*/ 714420 w 7005955"/>
                <a:gd name="connsiteY0" fmla="*/ 2436177 h 3716065"/>
                <a:gd name="connsiteX1" fmla="*/ 1725975 w 7005955"/>
                <a:gd name="connsiteY1" fmla="*/ 1424622 h 3716065"/>
                <a:gd name="connsiteX2" fmla="*/ 1725975 w 7005955"/>
                <a:gd name="connsiteY2" fmla="*/ 1930400 h 3716065"/>
                <a:gd name="connsiteX3" fmla="*/ 0 w 7005955"/>
                <a:gd name="connsiteY3" fmla="*/ 29029 h 3716065"/>
                <a:gd name="connsiteX4" fmla="*/ 2989943 w 7005955"/>
                <a:gd name="connsiteY4" fmla="*/ 1199832 h 3716065"/>
                <a:gd name="connsiteX5" fmla="*/ 2484165 w 7005955"/>
                <a:gd name="connsiteY5" fmla="*/ 1199832 h 3716065"/>
                <a:gd name="connsiteX6" fmla="*/ 3495720 w 7005955"/>
                <a:gd name="connsiteY6" fmla="*/ 188277 h 3716065"/>
                <a:gd name="connsiteX7" fmla="*/ 4507275 w 7005955"/>
                <a:gd name="connsiteY7" fmla="*/ 1199832 h 3716065"/>
                <a:gd name="connsiteX8" fmla="*/ 4001498 w 7005955"/>
                <a:gd name="connsiteY8" fmla="*/ 1199832 h 3716065"/>
                <a:gd name="connsiteX9" fmla="*/ 7005955 w 7005955"/>
                <a:gd name="connsiteY9" fmla="*/ 0 h 3716065"/>
                <a:gd name="connsiteX10" fmla="*/ 5265465 w 7005955"/>
                <a:gd name="connsiteY10" fmla="*/ 1930400 h 3716065"/>
                <a:gd name="connsiteX11" fmla="*/ 5265465 w 7005955"/>
                <a:gd name="connsiteY11" fmla="*/ 1424622 h 3716065"/>
                <a:gd name="connsiteX12" fmla="*/ 6277020 w 7005955"/>
                <a:gd name="connsiteY12" fmla="*/ 2436177 h 3716065"/>
                <a:gd name="connsiteX13" fmla="*/ 5265465 w 7005955"/>
                <a:gd name="connsiteY13" fmla="*/ 3447732 h 3716065"/>
                <a:gd name="connsiteX14" fmla="*/ 5265465 w 7005955"/>
                <a:gd name="connsiteY14" fmla="*/ 2941955 h 3716065"/>
                <a:gd name="connsiteX15" fmla="*/ 4001498 w 7005955"/>
                <a:gd name="connsiteY15" fmla="*/ 2941955 h 3716065"/>
                <a:gd name="connsiteX16" fmla="*/ 4001498 w 7005955"/>
                <a:gd name="connsiteY16" fmla="*/ 3672522 h 3716065"/>
                <a:gd name="connsiteX17" fmla="*/ 4507275 w 7005955"/>
                <a:gd name="connsiteY17" fmla="*/ 3672522 h 3716065"/>
                <a:gd name="connsiteX18" fmla="*/ 3466692 w 7005955"/>
                <a:gd name="connsiteY18" fmla="*/ 2318249 h 3716065"/>
                <a:gd name="connsiteX19" fmla="*/ 800508 w 7005955"/>
                <a:gd name="connsiteY19" fmla="*/ 3716065 h 3716065"/>
                <a:gd name="connsiteX20" fmla="*/ 2989943 w 7005955"/>
                <a:gd name="connsiteY20" fmla="*/ 3672522 h 3716065"/>
                <a:gd name="connsiteX21" fmla="*/ 2989943 w 7005955"/>
                <a:gd name="connsiteY21" fmla="*/ 2941955 h 3716065"/>
                <a:gd name="connsiteX22" fmla="*/ 1725975 w 7005955"/>
                <a:gd name="connsiteY22" fmla="*/ 2941955 h 3716065"/>
                <a:gd name="connsiteX23" fmla="*/ 1725975 w 7005955"/>
                <a:gd name="connsiteY23" fmla="*/ 3447732 h 3716065"/>
                <a:gd name="connsiteX24" fmla="*/ 714420 w 7005955"/>
                <a:gd name="connsiteY24" fmla="*/ 2436177 h 3716065"/>
                <a:gd name="connsiteX0" fmla="*/ 714420 w 7005955"/>
                <a:gd name="connsiteY0" fmla="*/ 2436177 h 3716065"/>
                <a:gd name="connsiteX1" fmla="*/ 1725975 w 7005955"/>
                <a:gd name="connsiteY1" fmla="*/ 1424622 h 3716065"/>
                <a:gd name="connsiteX2" fmla="*/ 1725975 w 7005955"/>
                <a:gd name="connsiteY2" fmla="*/ 1930400 h 3716065"/>
                <a:gd name="connsiteX3" fmla="*/ 0 w 7005955"/>
                <a:gd name="connsiteY3" fmla="*/ 29029 h 3716065"/>
                <a:gd name="connsiteX4" fmla="*/ 2989943 w 7005955"/>
                <a:gd name="connsiteY4" fmla="*/ 1199832 h 3716065"/>
                <a:gd name="connsiteX5" fmla="*/ 2484165 w 7005955"/>
                <a:gd name="connsiteY5" fmla="*/ 1199832 h 3716065"/>
                <a:gd name="connsiteX6" fmla="*/ 3495720 w 7005955"/>
                <a:gd name="connsiteY6" fmla="*/ 188277 h 3716065"/>
                <a:gd name="connsiteX7" fmla="*/ 4507275 w 7005955"/>
                <a:gd name="connsiteY7" fmla="*/ 1199832 h 3716065"/>
                <a:gd name="connsiteX8" fmla="*/ 4001498 w 7005955"/>
                <a:gd name="connsiteY8" fmla="*/ 1199832 h 3716065"/>
                <a:gd name="connsiteX9" fmla="*/ 7005955 w 7005955"/>
                <a:gd name="connsiteY9" fmla="*/ 0 h 3716065"/>
                <a:gd name="connsiteX10" fmla="*/ 5265465 w 7005955"/>
                <a:gd name="connsiteY10" fmla="*/ 1930400 h 3716065"/>
                <a:gd name="connsiteX11" fmla="*/ 5265465 w 7005955"/>
                <a:gd name="connsiteY11" fmla="*/ 1424622 h 3716065"/>
                <a:gd name="connsiteX12" fmla="*/ 6277020 w 7005955"/>
                <a:gd name="connsiteY12" fmla="*/ 2436177 h 3716065"/>
                <a:gd name="connsiteX13" fmla="*/ 5265465 w 7005955"/>
                <a:gd name="connsiteY13" fmla="*/ 3447732 h 3716065"/>
                <a:gd name="connsiteX14" fmla="*/ 5265465 w 7005955"/>
                <a:gd name="connsiteY14" fmla="*/ 2941955 h 3716065"/>
                <a:gd name="connsiteX15" fmla="*/ 4001498 w 7005955"/>
                <a:gd name="connsiteY15" fmla="*/ 2941955 h 3716065"/>
                <a:gd name="connsiteX16" fmla="*/ 4001498 w 7005955"/>
                <a:gd name="connsiteY16" fmla="*/ 3672522 h 3716065"/>
                <a:gd name="connsiteX17" fmla="*/ 6336075 w 7005955"/>
                <a:gd name="connsiteY17" fmla="*/ 3701551 h 3716065"/>
                <a:gd name="connsiteX18" fmla="*/ 3466692 w 7005955"/>
                <a:gd name="connsiteY18" fmla="*/ 2318249 h 3716065"/>
                <a:gd name="connsiteX19" fmla="*/ 800508 w 7005955"/>
                <a:gd name="connsiteY19" fmla="*/ 3716065 h 3716065"/>
                <a:gd name="connsiteX20" fmla="*/ 2989943 w 7005955"/>
                <a:gd name="connsiteY20" fmla="*/ 3672522 h 3716065"/>
                <a:gd name="connsiteX21" fmla="*/ 2989943 w 7005955"/>
                <a:gd name="connsiteY21" fmla="*/ 2941955 h 3716065"/>
                <a:gd name="connsiteX22" fmla="*/ 1725975 w 7005955"/>
                <a:gd name="connsiteY22" fmla="*/ 2941955 h 3716065"/>
                <a:gd name="connsiteX23" fmla="*/ 1725975 w 7005955"/>
                <a:gd name="connsiteY23" fmla="*/ 3447732 h 3716065"/>
                <a:gd name="connsiteX24" fmla="*/ 714420 w 7005955"/>
                <a:gd name="connsiteY24" fmla="*/ 2436177 h 3716065"/>
                <a:gd name="connsiteX0" fmla="*/ 714420 w 7005955"/>
                <a:gd name="connsiteY0" fmla="*/ 2436177 h 3716065"/>
                <a:gd name="connsiteX1" fmla="*/ 1725975 w 7005955"/>
                <a:gd name="connsiteY1" fmla="*/ 1424622 h 3716065"/>
                <a:gd name="connsiteX2" fmla="*/ 1725975 w 7005955"/>
                <a:gd name="connsiteY2" fmla="*/ 1930400 h 3716065"/>
                <a:gd name="connsiteX3" fmla="*/ 0 w 7005955"/>
                <a:gd name="connsiteY3" fmla="*/ 29029 h 3716065"/>
                <a:gd name="connsiteX4" fmla="*/ 2989943 w 7005955"/>
                <a:gd name="connsiteY4" fmla="*/ 1199832 h 3716065"/>
                <a:gd name="connsiteX5" fmla="*/ 2484165 w 7005955"/>
                <a:gd name="connsiteY5" fmla="*/ 1199832 h 3716065"/>
                <a:gd name="connsiteX6" fmla="*/ 3495720 w 7005955"/>
                <a:gd name="connsiteY6" fmla="*/ 188277 h 3716065"/>
                <a:gd name="connsiteX7" fmla="*/ 4507275 w 7005955"/>
                <a:gd name="connsiteY7" fmla="*/ 1199832 h 3716065"/>
                <a:gd name="connsiteX8" fmla="*/ 4001498 w 7005955"/>
                <a:gd name="connsiteY8" fmla="*/ 1199832 h 3716065"/>
                <a:gd name="connsiteX9" fmla="*/ 7005955 w 7005955"/>
                <a:gd name="connsiteY9" fmla="*/ 0 h 3716065"/>
                <a:gd name="connsiteX10" fmla="*/ 5265465 w 7005955"/>
                <a:gd name="connsiteY10" fmla="*/ 1930400 h 3716065"/>
                <a:gd name="connsiteX11" fmla="*/ 5265465 w 7005955"/>
                <a:gd name="connsiteY11" fmla="*/ 1424622 h 3716065"/>
                <a:gd name="connsiteX12" fmla="*/ 6277020 w 7005955"/>
                <a:gd name="connsiteY12" fmla="*/ 2436177 h 3716065"/>
                <a:gd name="connsiteX13" fmla="*/ 5265465 w 7005955"/>
                <a:gd name="connsiteY13" fmla="*/ 3447732 h 3716065"/>
                <a:gd name="connsiteX14" fmla="*/ 5265465 w 7005955"/>
                <a:gd name="connsiteY14" fmla="*/ 2941955 h 3716065"/>
                <a:gd name="connsiteX15" fmla="*/ 4001498 w 7005955"/>
                <a:gd name="connsiteY15" fmla="*/ 2941955 h 3716065"/>
                <a:gd name="connsiteX16" fmla="*/ 4001498 w 7005955"/>
                <a:gd name="connsiteY16" fmla="*/ 3672522 h 3716065"/>
                <a:gd name="connsiteX17" fmla="*/ 6336075 w 7005955"/>
                <a:gd name="connsiteY17" fmla="*/ 3701551 h 3716065"/>
                <a:gd name="connsiteX18" fmla="*/ 3481206 w 7005955"/>
                <a:gd name="connsiteY18" fmla="*/ 2535963 h 3716065"/>
                <a:gd name="connsiteX19" fmla="*/ 800508 w 7005955"/>
                <a:gd name="connsiteY19" fmla="*/ 3716065 h 3716065"/>
                <a:gd name="connsiteX20" fmla="*/ 2989943 w 7005955"/>
                <a:gd name="connsiteY20" fmla="*/ 3672522 h 3716065"/>
                <a:gd name="connsiteX21" fmla="*/ 2989943 w 7005955"/>
                <a:gd name="connsiteY21" fmla="*/ 2941955 h 3716065"/>
                <a:gd name="connsiteX22" fmla="*/ 1725975 w 7005955"/>
                <a:gd name="connsiteY22" fmla="*/ 2941955 h 3716065"/>
                <a:gd name="connsiteX23" fmla="*/ 1725975 w 7005955"/>
                <a:gd name="connsiteY23" fmla="*/ 3447732 h 3716065"/>
                <a:gd name="connsiteX24" fmla="*/ 714420 w 7005955"/>
                <a:gd name="connsiteY24" fmla="*/ 2436177 h 3716065"/>
                <a:gd name="connsiteX0" fmla="*/ 714420 w 7005955"/>
                <a:gd name="connsiteY0" fmla="*/ 2436177 h 3716065"/>
                <a:gd name="connsiteX1" fmla="*/ 1725975 w 7005955"/>
                <a:gd name="connsiteY1" fmla="*/ 1424622 h 3716065"/>
                <a:gd name="connsiteX2" fmla="*/ 1725975 w 7005955"/>
                <a:gd name="connsiteY2" fmla="*/ 1930400 h 3716065"/>
                <a:gd name="connsiteX3" fmla="*/ 0 w 7005955"/>
                <a:gd name="connsiteY3" fmla="*/ 29029 h 3716065"/>
                <a:gd name="connsiteX4" fmla="*/ 2989943 w 7005955"/>
                <a:gd name="connsiteY4" fmla="*/ 1199832 h 3716065"/>
                <a:gd name="connsiteX5" fmla="*/ 2484165 w 7005955"/>
                <a:gd name="connsiteY5" fmla="*/ 1199832 h 3716065"/>
                <a:gd name="connsiteX6" fmla="*/ 3524749 w 7005955"/>
                <a:gd name="connsiteY6" fmla="*/ 1175249 h 3716065"/>
                <a:gd name="connsiteX7" fmla="*/ 4507275 w 7005955"/>
                <a:gd name="connsiteY7" fmla="*/ 1199832 h 3716065"/>
                <a:gd name="connsiteX8" fmla="*/ 4001498 w 7005955"/>
                <a:gd name="connsiteY8" fmla="*/ 1199832 h 3716065"/>
                <a:gd name="connsiteX9" fmla="*/ 7005955 w 7005955"/>
                <a:gd name="connsiteY9" fmla="*/ 0 h 3716065"/>
                <a:gd name="connsiteX10" fmla="*/ 5265465 w 7005955"/>
                <a:gd name="connsiteY10" fmla="*/ 1930400 h 3716065"/>
                <a:gd name="connsiteX11" fmla="*/ 5265465 w 7005955"/>
                <a:gd name="connsiteY11" fmla="*/ 1424622 h 3716065"/>
                <a:gd name="connsiteX12" fmla="*/ 6277020 w 7005955"/>
                <a:gd name="connsiteY12" fmla="*/ 2436177 h 3716065"/>
                <a:gd name="connsiteX13" fmla="*/ 5265465 w 7005955"/>
                <a:gd name="connsiteY13" fmla="*/ 3447732 h 3716065"/>
                <a:gd name="connsiteX14" fmla="*/ 5265465 w 7005955"/>
                <a:gd name="connsiteY14" fmla="*/ 2941955 h 3716065"/>
                <a:gd name="connsiteX15" fmla="*/ 4001498 w 7005955"/>
                <a:gd name="connsiteY15" fmla="*/ 2941955 h 3716065"/>
                <a:gd name="connsiteX16" fmla="*/ 4001498 w 7005955"/>
                <a:gd name="connsiteY16" fmla="*/ 3672522 h 3716065"/>
                <a:gd name="connsiteX17" fmla="*/ 6336075 w 7005955"/>
                <a:gd name="connsiteY17" fmla="*/ 3701551 h 3716065"/>
                <a:gd name="connsiteX18" fmla="*/ 3481206 w 7005955"/>
                <a:gd name="connsiteY18" fmla="*/ 2535963 h 3716065"/>
                <a:gd name="connsiteX19" fmla="*/ 800508 w 7005955"/>
                <a:gd name="connsiteY19" fmla="*/ 3716065 h 3716065"/>
                <a:gd name="connsiteX20" fmla="*/ 2989943 w 7005955"/>
                <a:gd name="connsiteY20" fmla="*/ 3672522 h 3716065"/>
                <a:gd name="connsiteX21" fmla="*/ 2989943 w 7005955"/>
                <a:gd name="connsiteY21" fmla="*/ 2941955 h 3716065"/>
                <a:gd name="connsiteX22" fmla="*/ 1725975 w 7005955"/>
                <a:gd name="connsiteY22" fmla="*/ 2941955 h 3716065"/>
                <a:gd name="connsiteX23" fmla="*/ 1725975 w 7005955"/>
                <a:gd name="connsiteY23" fmla="*/ 3447732 h 3716065"/>
                <a:gd name="connsiteX24" fmla="*/ 714420 w 7005955"/>
                <a:gd name="connsiteY24" fmla="*/ 2436177 h 3716065"/>
                <a:gd name="connsiteX0" fmla="*/ 714420 w 7005955"/>
                <a:gd name="connsiteY0" fmla="*/ 2436177 h 3716065"/>
                <a:gd name="connsiteX1" fmla="*/ 1725975 w 7005955"/>
                <a:gd name="connsiteY1" fmla="*/ 1424622 h 3716065"/>
                <a:gd name="connsiteX2" fmla="*/ 1725975 w 7005955"/>
                <a:gd name="connsiteY2" fmla="*/ 1930400 h 3716065"/>
                <a:gd name="connsiteX3" fmla="*/ 0 w 7005955"/>
                <a:gd name="connsiteY3" fmla="*/ 29029 h 3716065"/>
                <a:gd name="connsiteX4" fmla="*/ 2989943 w 7005955"/>
                <a:gd name="connsiteY4" fmla="*/ 1199832 h 3716065"/>
                <a:gd name="connsiteX5" fmla="*/ 2484165 w 7005955"/>
                <a:gd name="connsiteY5" fmla="*/ 1199832 h 3716065"/>
                <a:gd name="connsiteX6" fmla="*/ 3539263 w 7005955"/>
                <a:gd name="connsiteY6" fmla="*/ 1581649 h 3716065"/>
                <a:gd name="connsiteX7" fmla="*/ 4507275 w 7005955"/>
                <a:gd name="connsiteY7" fmla="*/ 1199832 h 3716065"/>
                <a:gd name="connsiteX8" fmla="*/ 4001498 w 7005955"/>
                <a:gd name="connsiteY8" fmla="*/ 1199832 h 3716065"/>
                <a:gd name="connsiteX9" fmla="*/ 7005955 w 7005955"/>
                <a:gd name="connsiteY9" fmla="*/ 0 h 3716065"/>
                <a:gd name="connsiteX10" fmla="*/ 5265465 w 7005955"/>
                <a:gd name="connsiteY10" fmla="*/ 1930400 h 3716065"/>
                <a:gd name="connsiteX11" fmla="*/ 5265465 w 7005955"/>
                <a:gd name="connsiteY11" fmla="*/ 1424622 h 3716065"/>
                <a:gd name="connsiteX12" fmla="*/ 6277020 w 7005955"/>
                <a:gd name="connsiteY12" fmla="*/ 2436177 h 3716065"/>
                <a:gd name="connsiteX13" fmla="*/ 5265465 w 7005955"/>
                <a:gd name="connsiteY13" fmla="*/ 3447732 h 3716065"/>
                <a:gd name="connsiteX14" fmla="*/ 5265465 w 7005955"/>
                <a:gd name="connsiteY14" fmla="*/ 2941955 h 3716065"/>
                <a:gd name="connsiteX15" fmla="*/ 4001498 w 7005955"/>
                <a:gd name="connsiteY15" fmla="*/ 2941955 h 3716065"/>
                <a:gd name="connsiteX16" fmla="*/ 4001498 w 7005955"/>
                <a:gd name="connsiteY16" fmla="*/ 3672522 h 3716065"/>
                <a:gd name="connsiteX17" fmla="*/ 6336075 w 7005955"/>
                <a:gd name="connsiteY17" fmla="*/ 3701551 h 3716065"/>
                <a:gd name="connsiteX18" fmla="*/ 3481206 w 7005955"/>
                <a:gd name="connsiteY18" fmla="*/ 2535963 h 3716065"/>
                <a:gd name="connsiteX19" fmla="*/ 800508 w 7005955"/>
                <a:gd name="connsiteY19" fmla="*/ 3716065 h 3716065"/>
                <a:gd name="connsiteX20" fmla="*/ 2989943 w 7005955"/>
                <a:gd name="connsiteY20" fmla="*/ 3672522 h 3716065"/>
                <a:gd name="connsiteX21" fmla="*/ 2989943 w 7005955"/>
                <a:gd name="connsiteY21" fmla="*/ 2941955 h 3716065"/>
                <a:gd name="connsiteX22" fmla="*/ 1725975 w 7005955"/>
                <a:gd name="connsiteY22" fmla="*/ 2941955 h 3716065"/>
                <a:gd name="connsiteX23" fmla="*/ 1725975 w 7005955"/>
                <a:gd name="connsiteY23" fmla="*/ 3447732 h 3716065"/>
                <a:gd name="connsiteX24" fmla="*/ 714420 w 7005955"/>
                <a:gd name="connsiteY24" fmla="*/ 2436177 h 3716065"/>
                <a:gd name="connsiteX0" fmla="*/ 714420 w 7005955"/>
                <a:gd name="connsiteY0" fmla="*/ 2436177 h 3716065"/>
                <a:gd name="connsiteX1" fmla="*/ 1725975 w 7005955"/>
                <a:gd name="connsiteY1" fmla="*/ 1424622 h 3716065"/>
                <a:gd name="connsiteX2" fmla="*/ 1725975 w 7005955"/>
                <a:gd name="connsiteY2" fmla="*/ 1930400 h 3716065"/>
                <a:gd name="connsiteX3" fmla="*/ 0 w 7005955"/>
                <a:gd name="connsiteY3" fmla="*/ 29029 h 3716065"/>
                <a:gd name="connsiteX4" fmla="*/ 2496457 w 7005955"/>
                <a:gd name="connsiteY4" fmla="*/ 575718 h 3716065"/>
                <a:gd name="connsiteX5" fmla="*/ 2484165 w 7005955"/>
                <a:gd name="connsiteY5" fmla="*/ 1199832 h 3716065"/>
                <a:gd name="connsiteX6" fmla="*/ 3539263 w 7005955"/>
                <a:gd name="connsiteY6" fmla="*/ 1581649 h 3716065"/>
                <a:gd name="connsiteX7" fmla="*/ 4507275 w 7005955"/>
                <a:gd name="connsiteY7" fmla="*/ 1199832 h 3716065"/>
                <a:gd name="connsiteX8" fmla="*/ 4001498 w 7005955"/>
                <a:gd name="connsiteY8" fmla="*/ 1199832 h 3716065"/>
                <a:gd name="connsiteX9" fmla="*/ 7005955 w 7005955"/>
                <a:gd name="connsiteY9" fmla="*/ 0 h 3716065"/>
                <a:gd name="connsiteX10" fmla="*/ 5265465 w 7005955"/>
                <a:gd name="connsiteY10" fmla="*/ 1930400 h 3716065"/>
                <a:gd name="connsiteX11" fmla="*/ 5265465 w 7005955"/>
                <a:gd name="connsiteY11" fmla="*/ 1424622 h 3716065"/>
                <a:gd name="connsiteX12" fmla="*/ 6277020 w 7005955"/>
                <a:gd name="connsiteY12" fmla="*/ 2436177 h 3716065"/>
                <a:gd name="connsiteX13" fmla="*/ 5265465 w 7005955"/>
                <a:gd name="connsiteY13" fmla="*/ 3447732 h 3716065"/>
                <a:gd name="connsiteX14" fmla="*/ 5265465 w 7005955"/>
                <a:gd name="connsiteY14" fmla="*/ 2941955 h 3716065"/>
                <a:gd name="connsiteX15" fmla="*/ 4001498 w 7005955"/>
                <a:gd name="connsiteY15" fmla="*/ 2941955 h 3716065"/>
                <a:gd name="connsiteX16" fmla="*/ 4001498 w 7005955"/>
                <a:gd name="connsiteY16" fmla="*/ 3672522 h 3716065"/>
                <a:gd name="connsiteX17" fmla="*/ 6336075 w 7005955"/>
                <a:gd name="connsiteY17" fmla="*/ 3701551 h 3716065"/>
                <a:gd name="connsiteX18" fmla="*/ 3481206 w 7005955"/>
                <a:gd name="connsiteY18" fmla="*/ 2535963 h 3716065"/>
                <a:gd name="connsiteX19" fmla="*/ 800508 w 7005955"/>
                <a:gd name="connsiteY19" fmla="*/ 3716065 h 3716065"/>
                <a:gd name="connsiteX20" fmla="*/ 2989943 w 7005955"/>
                <a:gd name="connsiteY20" fmla="*/ 3672522 h 3716065"/>
                <a:gd name="connsiteX21" fmla="*/ 2989943 w 7005955"/>
                <a:gd name="connsiteY21" fmla="*/ 2941955 h 3716065"/>
                <a:gd name="connsiteX22" fmla="*/ 1725975 w 7005955"/>
                <a:gd name="connsiteY22" fmla="*/ 2941955 h 3716065"/>
                <a:gd name="connsiteX23" fmla="*/ 1725975 w 7005955"/>
                <a:gd name="connsiteY23" fmla="*/ 3447732 h 3716065"/>
                <a:gd name="connsiteX24" fmla="*/ 714420 w 7005955"/>
                <a:gd name="connsiteY24" fmla="*/ 2436177 h 3716065"/>
                <a:gd name="connsiteX0" fmla="*/ 714420 w 7005955"/>
                <a:gd name="connsiteY0" fmla="*/ 2436177 h 3716065"/>
                <a:gd name="connsiteX1" fmla="*/ 1725975 w 7005955"/>
                <a:gd name="connsiteY1" fmla="*/ 1424622 h 3716065"/>
                <a:gd name="connsiteX2" fmla="*/ 1725975 w 7005955"/>
                <a:gd name="connsiteY2" fmla="*/ 1930400 h 3716065"/>
                <a:gd name="connsiteX3" fmla="*/ 0 w 7005955"/>
                <a:gd name="connsiteY3" fmla="*/ 29029 h 3716065"/>
                <a:gd name="connsiteX4" fmla="*/ 2496457 w 7005955"/>
                <a:gd name="connsiteY4" fmla="*/ 575718 h 3716065"/>
                <a:gd name="connsiteX5" fmla="*/ 2484165 w 7005955"/>
                <a:gd name="connsiteY5" fmla="*/ 1199832 h 3716065"/>
                <a:gd name="connsiteX6" fmla="*/ 3539263 w 7005955"/>
                <a:gd name="connsiteY6" fmla="*/ 1581649 h 3716065"/>
                <a:gd name="connsiteX7" fmla="*/ 4507275 w 7005955"/>
                <a:gd name="connsiteY7" fmla="*/ 1199832 h 3716065"/>
                <a:gd name="connsiteX8" fmla="*/ 4451441 w 7005955"/>
                <a:gd name="connsiteY8" fmla="*/ 604746 h 3716065"/>
                <a:gd name="connsiteX9" fmla="*/ 7005955 w 7005955"/>
                <a:gd name="connsiteY9" fmla="*/ 0 h 3716065"/>
                <a:gd name="connsiteX10" fmla="*/ 5265465 w 7005955"/>
                <a:gd name="connsiteY10" fmla="*/ 1930400 h 3716065"/>
                <a:gd name="connsiteX11" fmla="*/ 5265465 w 7005955"/>
                <a:gd name="connsiteY11" fmla="*/ 1424622 h 3716065"/>
                <a:gd name="connsiteX12" fmla="*/ 6277020 w 7005955"/>
                <a:gd name="connsiteY12" fmla="*/ 2436177 h 3716065"/>
                <a:gd name="connsiteX13" fmla="*/ 5265465 w 7005955"/>
                <a:gd name="connsiteY13" fmla="*/ 3447732 h 3716065"/>
                <a:gd name="connsiteX14" fmla="*/ 5265465 w 7005955"/>
                <a:gd name="connsiteY14" fmla="*/ 2941955 h 3716065"/>
                <a:gd name="connsiteX15" fmla="*/ 4001498 w 7005955"/>
                <a:gd name="connsiteY15" fmla="*/ 2941955 h 3716065"/>
                <a:gd name="connsiteX16" fmla="*/ 4001498 w 7005955"/>
                <a:gd name="connsiteY16" fmla="*/ 3672522 h 3716065"/>
                <a:gd name="connsiteX17" fmla="*/ 6336075 w 7005955"/>
                <a:gd name="connsiteY17" fmla="*/ 3701551 h 3716065"/>
                <a:gd name="connsiteX18" fmla="*/ 3481206 w 7005955"/>
                <a:gd name="connsiteY18" fmla="*/ 2535963 h 3716065"/>
                <a:gd name="connsiteX19" fmla="*/ 800508 w 7005955"/>
                <a:gd name="connsiteY19" fmla="*/ 3716065 h 3716065"/>
                <a:gd name="connsiteX20" fmla="*/ 2989943 w 7005955"/>
                <a:gd name="connsiteY20" fmla="*/ 3672522 h 3716065"/>
                <a:gd name="connsiteX21" fmla="*/ 2989943 w 7005955"/>
                <a:gd name="connsiteY21" fmla="*/ 2941955 h 3716065"/>
                <a:gd name="connsiteX22" fmla="*/ 1725975 w 7005955"/>
                <a:gd name="connsiteY22" fmla="*/ 2941955 h 3716065"/>
                <a:gd name="connsiteX23" fmla="*/ 1725975 w 7005955"/>
                <a:gd name="connsiteY23" fmla="*/ 3447732 h 3716065"/>
                <a:gd name="connsiteX24" fmla="*/ 714420 w 7005955"/>
                <a:gd name="connsiteY24" fmla="*/ 2436177 h 3716065"/>
                <a:gd name="connsiteX0" fmla="*/ 714420 w 7005955"/>
                <a:gd name="connsiteY0" fmla="*/ 2436177 h 3716065"/>
                <a:gd name="connsiteX1" fmla="*/ 1725975 w 7005955"/>
                <a:gd name="connsiteY1" fmla="*/ 1424622 h 3716065"/>
                <a:gd name="connsiteX2" fmla="*/ 1725975 w 7005955"/>
                <a:gd name="connsiteY2" fmla="*/ 1930400 h 3716065"/>
                <a:gd name="connsiteX3" fmla="*/ 0 w 7005955"/>
                <a:gd name="connsiteY3" fmla="*/ 29029 h 3716065"/>
                <a:gd name="connsiteX4" fmla="*/ 2496457 w 7005955"/>
                <a:gd name="connsiteY4" fmla="*/ 575718 h 3716065"/>
                <a:gd name="connsiteX5" fmla="*/ 2484165 w 7005955"/>
                <a:gd name="connsiteY5" fmla="*/ 1199832 h 3716065"/>
                <a:gd name="connsiteX6" fmla="*/ 3539263 w 7005955"/>
                <a:gd name="connsiteY6" fmla="*/ 1581649 h 3716065"/>
                <a:gd name="connsiteX7" fmla="*/ 4507275 w 7005955"/>
                <a:gd name="connsiteY7" fmla="*/ 1199832 h 3716065"/>
                <a:gd name="connsiteX8" fmla="*/ 4509499 w 7005955"/>
                <a:gd name="connsiteY8" fmla="*/ 575718 h 3716065"/>
                <a:gd name="connsiteX9" fmla="*/ 7005955 w 7005955"/>
                <a:gd name="connsiteY9" fmla="*/ 0 h 3716065"/>
                <a:gd name="connsiteX10" fmla="*/ 5265465 w 7005955"/>
                <a:gd name="connsiteY10" fmla="*/ 1930400 h 3716065"/>
                <a:gd name="connsiteX11" fmla="*/ 5265465 w 7005955"/>
                <a:gd name="connsiteY11" fmla="*/ 1424622 h 3716065"/>
                <a:gd name="connsiteX12" fmla="*/ 6277020 w 7005955"/>
                <a:gd name="connsiteY12" fmla="*/ 2436177 h 3716065"/>
                <a:gd name="connsiteX13" fmla="*/ 5265465 w 7005955"/>
                <a:gd name="connsiteY13" fmla="*/ 3447732 h 3716065"/>
                <a:gd name="connsiteX14" fmla="*/ 5265465 w 7005955"/>
                <a:gd name="connsiteY14" fmla="*/ 2941955 h 3716065"/>
                <a:gd name="connsiteX15" fmla="*/ 4001498 w 7005955"/>
                <a:gd name="connsiteY15" fmla="*/ 2941955 h 3716065"/>
                <a:gd name="connsiteX16" fmla="*/ 4001498 w 7005955"/>
                <a:gd name="connsiteY16" fmla="*/ 3672522 h 3716065"/>
                <a:gd name="connsiteX17" fmla="*/ 6336075 w 7005955"/>
                <a:gd name="connsiteY17" fmla="*/ 3701551 h 3716065"/>
                <a:gd name="connsiteX18" fmla="*/ 3481206 w 7005955"/>
                <a:gd name="connsiteY18" fmla="*/ 2535963 h 3716065"/>
                <a:gd name="connsiteX19" fmla="*/ 800508 w 7005955"/>
                <a:gd name="connsiteY19" fmla="*/ 3716065 h 3716065"/>
                <a:gd name="connsiteX20" fmla="*/ 2989943 w 7005955"/>
                <a:gd name="connsiteY20" fmla="*/ 3672522 h 3716065"/>
                <a:gd name="connsiteX21" fmla="*/ 2989943 w 7005955"/>
                <a:gd name="connsiteY21" fmla="*/ 2941955 h 3716065"/>
                <a:gd name="connsiteX22" fmla="*/ 1725975 w 7005955"/>
                <a:gd name="connsiteY22" fmla="*/ 2941955 h 3716065"/>
                <a:gd name="connsiteX23" fmla="*/ 1725975 w 7005955"/>
                <a:gd name="connsiteY23" fmla="*/ 3447732 h 3716065"/>
                <a:gd name="connsiteX24" fmla="*/ 714420 w 7005955"/>
                <a:gd name="connsiteY24" fmla="*/ 2436177 h 3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05955" h="3716065">
                  <a:moveTo>
                    <a:pt x="714420" y="2436177"/>
                  </a:moveTo>
                  <a:lnTo>
                    <a:pt x="1725975" y="1424622"/>
                  </a:lnTo>
                  <a:lnTo>
                    <a:pt x="1725975" y="1930400"/>
                  </a:lnTo>
                  <a:lnTo>
                    <a:pt x="0" y="29029"/>
                  </a:lnTo>
                  <a:lnTo>
                    <a:pt x="2496457" y="575718"/>
                  </a:lnTo>
                  <a:lnTo>
                    <a:pt x="2484165" y="1199832"/>
                  </a:lnTo>
                  <a:lnTo>
                    <a:pt x="3539263" y="1581649"/>
                  </a:lnTo>
                  <a:lnTo>
                    <a:pt x="4507275" y="1199832"/>
                  </a:lnTo>
                  <a:cubicBezTo>
                    <a:pt x="4508016" y="991794"/>
                    <a:pt x="4508758" y="783756"/>
                    <a:pt x="4509499" y="575718"/>
                  </a:cubicBezTo>
                  <a:lnTo>
                    <a:pt x="7005955" y="0"/>
                  </a:lnTo>
                  <a:lnTo>
                    <a:pt x="5265465" y="1930400"/>
                  </a:lnTo>
                  <a:lnTo>
                    <a:pt x="5265465" y="1424622"/>
                  </a:lnTo>
                  <a:lnTo>
                    <a:pt x="6277020" y="2436177"/>
                  </a:lnTo>
                  <a:lnTo>
                    <a:pt x="5265465" y="3447732"/>
                  </a:lnTo>
                  <a:lnTo>
                    <a:pt x="5265465" y="2941955"/>
                  </a:lnTo>
                  <a:lnTo>
                    <a:pt x="4001498" y="2941955"/>
                  </a:lnTo>
                  <a:lnTo>
                    <a:pt x="4001498" y="3672522"/>
                  </a:lnTo>
                  <a:lnTo>
                    <a:pt x="6336075" y="3701551"/>
                  </a:lnTo>
                  <a:lnTo>
                    <a:pt x="3481206" y="2535963"/>
                  </a:lnTo>
                  <a:lnTo>
                    <a:pt x="800508" y="3716065"/>
                  </a:lnTo>
                  <a:lnTo>
                    <a:pt x="2989943" y="3672522"/>
                  </a:lnTo>
                  <a:lnTo>
                    <a:pt x="2989943" y="2941955"/>
                  </a:lnTo>
                  <a:lnTo>
                    <a:pt x="1725975" y="2941955"/>
                  </a:lnTo>
                  <a:lnTo>
                    <a:pt x="1725975" y="3447732"/>
                  </a:lnTo>
                  <a:lnTo>
                    <a:pt x="714420" y="2436177"/>
                  </a:lnTo>
                  <a:close/>
                </a:path>
              </a:pathLst>
            </a:custGeom>
            <a:noFill/>
            <a:ln w="101600" cap="sq" cmpd="dbl">
              <a:solidFill>
                <a:srgbClr val="002060"/>
              </a:solidFill>
              <a:miter lim="800000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426558" y="2887237"/>
              <a:ext cx="2971800" cy="8962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Pair Work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696028" y="3485347"/>
            <a:ext cx="6096000" cy="95410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Make a list of the verbs and their changing form in indirect speech.</a:t>
            </a:r>
            <a:endParaRPr 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28600" y="3352800"/>
            <a:ext cx="2438400" cy="12192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Book Antiqua" pitchFamily="18" charset="0"/>
              </a:rPr>
              <a:t>Group-1&amp; 3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6028" y="4856947"/>
            <a:ext cx="6096000" cy="95410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Make a list of the adverbs and their changing form in indirect speech.</a:t>
            </a:r>
            <a:endParaRPr 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28600" y="4724400"/>
            <a:ext cx="2438400" cy="12192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Book Antiqua" pitchFamily="18" charset="0"/>
              </a:rPr>
              <a:t>Group-2 &amp; 4</a:t>
            </a:r>
            <a:endParaRPr lang="en-US" sz="2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622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2200" y="2133600"/>
            <a:ext cx="7162800" cy="37856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Change the following speech from direct to indirect—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The teacher said to me, “The earth moves round the sun.”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Father said to his son, ”I want to make you a man of truth.”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He said to me,” I was there in 1990.”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“Practice makes a man perfect.”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“Newspaper is a store house of knowledge,” </a:t>
            </a:r>
            <a:r>
              <a:rPr lang="en-U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</a:t>
            </a: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aid the Principal.</a:t>
            </a:r>
            <a:endParaRPr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219200" y="575129"/>
            <a:ext cx="7162800" cy="1143000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Home work</a:t>
            </a:r>
            <a:endParaRPr lang="en-US" sz="40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191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1981200"/>
            <a:ext cx="6858000" cy="2743200"/>
          </a:xfrm>
          <a:prstGeom prst="ellipse">
            <a:avLst/>
          </a:prstGeom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Let’s see some image and texts to  guess something.</a:t>
            </a:r>
            <a:endParaRPr lang="en-US" sz="36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3192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520372" y="3429000"/>
            <a:ext cx="6248400" cy="1676400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Book Antiqua" pitchFamily="18" charset="0"/>
              </a:rPr>
              <a:t>Allah Hafez</a:t>
            </a:r>
            <a:endParaRPr lang="en-US" sz="54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0372" y="18288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Continue to </a:t>
            </a:r>
          </a:p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Narration Part-2</a:t>
            </a:r>
            <a:endParaRPr 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15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111"/>
          <a:stretch/>
        </p:blipFill>
        <p:spPr>
          <a:xfrm>
            <a:off x="1295399" y="1066800"/>
            <a:ext cx="7010401" cy="400540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280885" y="5206425"/>
            <a:ext cx="7010401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They said, “ We are happy.”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0886" y="5892225"/>
            <a:ext cx="7024914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They said that they were happy.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6916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bg1">
                <a:lumMod val="0"/>
                <a:lumOff val="100000"/>
              </a:schemeClr>
            </a:gs>
            <a:gs pos="18000">
              <a:schemeClr val="tx1">
                <a:lumMod val="98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5500" y="762000"/>
            <a:ext cx="5181600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He says, “ I love music.”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087665"/>
            <a:ext cx="4191000" cy="46691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95500" y="5756817"/>
            <a:ext cx="518160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He says that he loves music.</a:t>
            </a:r>
            <a:endParaRPr 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3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73241" y="1752600"/>
            <a:ext cx="8422105" cy="1676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What have you guessed by </a:t>
            </a:r>
          </a:p>
          <a:p>
            <a:pPr algn="ctr"/>
            <a:r>
              <a:rPr lang="en-US" sz="3200" b="1" dirty="0" smtClean="0">
                <a:latin typeface="Book Antiqua" pitchFamily="18" charset="0"/>
              </a:rPr>
              <a:t>the images and texts?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3" name="Regular Pentagon 2"/>
          <p:cNvSpPr/>
          <p:nvPr/>
        </p:nvSpPr>
        <p:spPr>
          <a:xfrm>
            <a:off x="1447800" y="3581400"/>
            <a:ext cx="6400800" cy="2667000"/>
          </a:xfrm>
          <a:prstGeom prst="pentag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Direct and indirect speech</a:t>
            </a:r>
            <a:endParaRPr lang="en-US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3288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43000" y="1565729"/>
            <a:ext cx="6858000" cy="1447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Our Today’s lesson is-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3" name="Snip Same Side Corner Rectangle 2"/>
          <p:cNvSpPr/>
          <p:nvPr/>
        </p:nvSpPr>
        <p:spPr>
          <a:xfrm>
            <a:off x="1143000" y="3242129"/>
            <a:ext cx="6858000" cy="2971800"/>
          </a:xfrm>
          <a:prstGeom prst="snip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Direct and indirect speech</a:t>
            </a:r>
          </a:p>
          <a:p>
            <a:pPr algn="ctr"/>
            <a:r>
              <a:rPr lang="en-US" sz="3200" b="1" dirty="0" smtClean="0">
                <a:latin typeface="Book Antiqua" pitchFamily="18" charset="0"/>
              </a:rPr>
              <a:t>Narration Part-1</a:t>
            </a:r>
          </a:p>
        </p:txBody>
      </p:sp>
    </p:spTree>
    <p:extLst>
      <p:ext uri="{BB962C8B-B14F-4D97-AF65-F5344CB8AC3E}">
        <p14:creationId xmlns="" xmlns:p14="http://schemas.microsoft.com/office/powerpoint/2010/main" val="11344996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304800" y="1143000"/>
            <a:ext cx="8305800" cy="1447800"/>
          </a:xfrm>
          <a:prstGeom prst="ribbon">
            <a:avLst>
              <a:gd name="adj1" fmla="val 22305"/>
              <a:gd name="adj2" fmla="val 74814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Book Antiqua" pitchFamily="18" charset="0"/>
              </a:rPr>
              <a:t>Learning outcomes</a:t>
            </a:r>
            <a:endParaRPr lang="en-US" sz="4400" b="1" dirty="0">
              <a:latin typeface="Book Antiqua" pitchFamily="18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304800" y="2743200"/>
            <a:ext cx="8305800" cy="3733800"/>
          </a:xfrm>
          <a:prstGeom prst="frame">
            <a:avLst>
              <a:gd name="adj1" fmla="val 7447"/>
            </a:avLst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3315831"/>
            <a:ext cx="701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After we have studied this lesson,</a:t>
            </a:r>
          </a:p>
          <a:p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we will be able to---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d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efine speech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i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dentify the classification of speech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change speech from direct to indirect</a:t>
            </a:r>
          </a:p>
        </p:txBody>
      </p:sp>
    </p:spTree>
    <p:extLst>
      <p:ext uri="{BB962C8B-B14F-4D97-AF65-F5344CB8AC3E}">
        <p14:creationId xmlns="" xmlns:p14="http://schemas.microsoft.com/office/powerpoint/2010/main" val="5853829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069" y="1182468"/>
            <a:ext cx="8518131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What is speech?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068" y="6029980"/>
            <a:ext cx="8518131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Book Antiqua" pitchFamily="18" charset="0"/>
              </a:rPr>
              <a:t>Speech is an expression which is expressed by the speaker.</a:t>
            </a:r>
            <a:endParaRPr lang="en-US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29" t="9230" r="7539" b="8655"/>
          <a:stretch/>
        </p:blipFill>
        <p:spPr>
          <a:xfrm>
            <a:off x="321069" y="1996676"/>
            <a:ext cx="4377932" cy="37727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05" t="9007" r="6746" b="9301"/>
          <a:stretch/>
        </p:blipFill>
        <p:spPr>
          <a:xfrm>
            <a:off x="4735287" y="1981200"/>
            <a:ext cx="4103913" cy="381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399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1068</Words>
  <Application>Microsoft Office PowerPoint</Application>
  <PresentationFormat>On-screen Show (4:3)</PresentationFormat>
  <Paragraphs>234</Paragraphs>
  <Slides>30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PJKUB_2</cp:lastModifiedBy>
  <cp:revision>135</cp:revision>
  <dcterms:created xsi:type="dcterms:W3CDTF">2015-03-02T06:05:26Z</dcterms:created>
  <dcterms:modified xsi:type="dcterms:W3CDTF">2021-03-14T06:02:51Z</dcterms:modified>
</cp:coreProperties>
</file>