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2D954-2C21-43BF-B240-8ED09A2C8475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171C8-7363-4202-AEC5-0E6841B8F5A3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356338-11EC-4F00-8184-8EFABB21125D}" type="parTrans" cxnId="{DE5AD351-F5AC-495D-AC34-E11B0BAEE685}">
      <dgm:prSet/>
      <dgm:spPr/>
      <dgm:t>
        <a:bodyPr/>
        <a:lstStyle/>
        <a:p>
          <a:endParaRPr lang="en-US" sz="2400"/>
        </a:p>
      </dgm:t>
    </dgm:pt>
    <dgm:pt modelId="{AE5E483E-1565-486A-9DB6-46A7FE4E6404}" type="sibTrans" cxnId="{DE5AD351-F5AC-495D-AC34-E11B0BAEE685}">
      <dgm:prSet/>
      <dgm:spPr/>
      <dgm:t>
        <a:bodyPr/>
        <a:lstStyle/>
        <a:p>
          <a:endParaRPr lang="en-US" sz="2400"/>
        </a:p>
      </dgm:t>
    </dgm:pt>
    <dgm:pt modelId="{6216F493-2F03-4B3F-B013-FA130460D9B0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শ্রমিকের মজুরী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C4A4D5-D7FC-4E30-8E29-68C9908802E7}" type="parTrans" cxnId="{74B8E49F-9058-464E-A12A-EA1A5870A8F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7E4D5B-6C8C-426C-99D7-517F11F6B766}" type="sibTrans" cxnId="{74B8E49F-9058-464E-A12A-EA1A5870A8F1}">
      <dgm:prSet/>
      <dgm:spPr/>
      <dgm:t>
        <a:bodyPr/>
        <a:lstStyle/>
        <a:p>
          <a:endParaRPr lang="en-US" sz="2400"/>
        </a:p>
      </dgm:t>
    </dgm:pt>
    <dgm:pt modelId="{064FD7BE-D30C-47E0-80D6-F65A9BB14FC8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কাঁচামাল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E8C35C-F52E-49CF-95FD-DA6345D18F4F}" type="parTrans" cxnId="{DD96DCD6-CD8F-48E8-B8DC-C1B653090CB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BA7CB4-9577-40B7-AA80-3E07AD2DF779}" type="sibTrans" cxnId="{DD96DCD6-CD8F-48E8-B8DC-C1B653090CB1}">
      <dgm:prSet/>
      <dgm:spPr/>
      <dgm:t>
        <a:bodyPr/>
        <a:lstStyle/>
        <a:p>
          <a:endParaRPr lang="en-US" sz="2400"/>
        </a:p>
      </dgm:t>
    </dgm:pt>
    <dgm:pt modelId="{8D154AB0-4587-4574-9ECC-FF2D33E25A9F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অর্থ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31E64E-7A2D-42E6-A159-3C1731FF366A}" type="parTrans" cxnId="{6D79E496-D8EB-496F-B896-094D73B16BE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99E000-F15E-4B5F-968E-34A28257C481}" type="sibTrans" cxnId="{6D79E496-D8EB-496F-B896-094D73B16BE5}">
      <dgm:prSet/>
      <dgm:spPr/>
      <dgm:t>
        <a:bodyPr/>
        <a:lstStyle/>
        <a:p>
          <a:endParaRPr lang="en-US" sz="2400"/>
        </a:p>
      </dgm:t>
    </dgm:pt>
    <dgm:pt modelId="{771EE219-44FF-409E-837F-A870947B0EDC}" type="pres">
      <dgm:prSet presAssocID="{F1A2D954-2C21-43BF-B240-8ED09A2C84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7B7646-DB29-444E-9A1F-F5E9140B3B61}" type="pres">
      <dgm:prSet presAssocID="{315171C8-7363-4202-AEC5-0E6841B8F5A3}" presName="singleCycle" presStyleCnt="0"/>
      <dgm:spPr/>
      <dgm:t>
        <a:bodyPr/>
        <a:lstStyle/>
        <a:p>
          <a:endParaRPr lang="en-US"/>
        </a:p>
      </dgm:t>
    </dgm:pt>
    <dgm:pt modelId="{283949E9-6015-46FF-96A3-3CC9F0B5D499}" type="pres">
      <dgm:prSet presAssocID="{315171C8-7363-4202-AEC5-0E6841B8F5A3}" presName="singleCenter" presStyleLbl="node1" presStyleIdx="0" presStyleCnt="4" custScaleX="154452" custScaleY="16279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39E2E70-57FB-4FB6-A5C6-7942D74196DB}" type="pres">
      <dgm:prSet presAssocID="{56C4A4D5-D7FC-4E30-8E29-68C9908802E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087E26D-EB06-4ABC-9F7F-140566903351}" type="pres">
      <dgm:prSet presAssocID="{6216F493-2F03-4B3F-B013-FA130460D9B0}" presName="text0" presStyleLbl="node1" presStyleIdx="1" presStyleCnt="4" custScaleX="204198" custScaleY="16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E9A99-37D4-4CE5-AF1E-CB153D3D908D}" type="pres">
      <dgm:prSet presAssocID="{19E8C35C-F52E-49CF-95FD-DA6345D18F4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D818A2FA-4C3A-4422-949D-4A9790B0B547}" type="pres">
      <dgm:prSet presAssocID="{064FD7BE-D30C-47E0-80D6-F65A9BB14FC8}" presName="text0" presStyleLbl="node1" presStyleIdx="2" presStyleCnt="4" custScaleX="186334" custScaleY="105341" custRadScaleRad="120265" custRadScaleInc="-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3497A-F2F5-4A09-90D8-A77FE31C6658}" type="pres">
      <dgm:prSet presAssocID="{E631E64E-7A2D-42E6-A159-3C1731FF366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C621691-9F8C-40C6-AFF5-D5CF4F23EFBE}" type="pres">
      <dgm:prSet presAssocID="{8D154AB0-4587-4574-9ECC-FF2D33E25A9F}" presName="text0" presStyleLbl="node1" presStyleIdx="3" presStyleCnt="4" custScaleX="161707" custScaleY="136460" custRadScaleRad="113752" custRadScaleInc="5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5AD351-F5AC-495D-AC34-E11B0BAEE685}" srcId="{F1A2D954-2C21-43BF-B240-8ED09A2C8475}" destId="{315171C8-7363-4202-AEC5-0E6841B8F5A3}" srcOrd="0" destOrd="0" parTransId="{35356338-11EC-4F00-8184-8EFABB21125D}" sibTransId="{AE5E483E-1565-486A-9DB6-46A7FE4E6404}"/>
    <dgm:cxn modelId="{DE307190-8BF0-47E2-87B2-D01F2302C42F}" type="presOf" srcId="{56C4A4D5-D7FC-4E30-8E29-68C9908802E7}" destId="{C39E2E70-57FB-4FB6-A5C6-7942D74196DB}" srcOrd="0" destOrd="0" presId="urn:microsoft.com/office/officeart/2008/layout/RadialCluster"/>
    <dgm:cxn modelId="{2959C758-BA55-4C41-9D7E-C9A937C9DF25}" type="presOf" srcId="{E631E64E-7A2D-42E6-A159-3C1731FF366A}" destId="{7523497A-F2F5-4A09-90D8-A77FE31C6658}" srcOrd="0" destOrd="0" presId="urn:microsoft.com/office/officeart/2008/layout/RadialCluster"/>
    <dgm:cxn modelId="{B24C1516-31A5-41E9-9A07-C582697F61B4}" type="presOf" srcId="{064FD7BE-D30C-47E0-80D6-F65A9BB14FC8}" destId="{D818A2FA-4C3A-4422-949D-4A9790B0B547}" srcOrd="0" destOrd="0" presId="urn:microsoft.com/office/officeart/2008/layout/RadialCluster"/>
    <dgm:cxn modelId="{E102CF4F-1133-4A9C-B6C8-86A92A59F81B}" type="presOf" srcId="{315171C8-7363-4202-AEC5-0E6841B8F5A3}" destId="{283949E9-6015-46FF-96A3-3CC9F0B5D499}" srcOrd="0" destOrd="0" presId="urn:microsoft.com/office/officeart/2008/layout/RadialCluster"/>
    <dgm:cxn modelId="{DD96DCD6-CD8F-48E8-B8DC-C1B653090CB1}" srcId="{315171C8-7363-4202-AEC5-0E6841B8F5A3}" destId="{064FD7BE-D30C-47E0-80D6-F65A9BB14FC8}" srcOrd="1" destOrd="0" parTransId="{19E8C35C-F52E-49CF-95FD-DA6345D18F4F}" sibTransId="{23BA7CB4-9577-40B7-AA80-3E07AD2DF779}"/>
    <dgm:cxn modelId="{74B8E49F-9058-464E-A12A-EA1A5870A8F1}" srcId="{315171C8-7363-4202-AEC5-0E6841B8F5A3}" destId="{6216F493-2F03-4B3F-B013-FA130460D9B0}" srcOrd="0" destOrd="0" parTransId="{56C4A4D5-D7FC-4E30-8E29-68C9908802E7}" sibTransId="{5E7E4D5B-6C8C-426C-99D7-517F11F6B766}"/>
    <dgm:cxn modelId="{47C13668-DD7F-488B-8015-4D7A5F5D09DB}" type="presOf" srcId="{F1A2D954-2C21-43BF-B240-8ED09A2C8475}" destId="{771EE219-44FF-409E-837F-A870947B0EDC}" srcOrd="0" destOrd="0" presId="urn:microsoft.com/office/officeart/2008/layout/RadialCluster"/>
    <dgm:cxn modelId="{478A9506-F05C-420E-A50D-BA01B2D7F36A}" type="presOf" srcId="{19E8C35C-F52E-49CF-95FD-DA6345D18F4F}" destId="{268E9A99-37D4-4CE5-AF1E-CB153D3D908D}" srcOrd="0" destOrd="0" presId="urn:microsoft.com/office/officeart/2008/layout/RadialCluster"/>
    <dgm:cxn modelId="{6D79E496-D8EB-496F-B896-094D73B16BE5}" srcId="{315171C8-7363-4202-AEC5-0E6841B8F5A3}" destId="{8D154AB0-4587-4574-9ECC-FF2D33E25A9F}" srcOrd="2" destOrd="0" parTransId="{E631E64E-7A2D-42E6-A159-3C1731FF366A}" sibTransId="{D099E000-F15E-4B5F-968E-34A28257C481}"/>
    <dgm:cxn modelId="{DEE87A8F-5C52-46CD-9EE9-AFE0D3AA8979}" type="presOf" srcId="{8D154AB0-4587-4574-9ECC-FF2D33E25A9F}" destId="{CC621691-9F8C-40C6-AFF5-D5CF4F23EFBE}" srcOrd="0" destOrd="0" presId="urn:microsoft.com/office/officeart/2008/layout/RadialCluster"/>
    <dgm:cxn modelId="{74A88708-AAC2-4B13-B8B9-25591BC649AC}" type="presOf" srcId="{6216F493-2F03-4B3F-B013-FA130460D9B0}" destId="{B087E26D-EB06-4ABC-9F7F-140566903351}" srcOrd="0" destOrd="0" presId="urn:microsoft.com/office/officeart/2008/layout/RadialCluster"/>
    <dgm:cxn modelId="{26265AEB-884A-47D3-A557-B287FD35064C}" type="presParOf" srcId="{771EE219-44FF-409E-837F-A870947B0EDC}" destId="{8E7B7646-DB29-444E-9A1F-F5E9140B3B61}" srcOrd="0" destOrd="0" presId="urn:microsoft.com/office/officeart/2008/layout/RadialCluster"/>
    <dgm:cxn modelId="{DAF749E0-CDF9-494A-B042-15448E688988}" type="presParOf" srcId="{8E7B7646-DB29-444E-9A1F-F5E9140B3B61}" destId="{283949E9-6015-46FF-96A3-3CC9F0B5D499}" srcOrd="0" destOrd="0" presId="urn:microsoft.com/office/officeart/2008/layout/RadialCluster"/>
    <dgm:cxn modelId="{DD2BE9D0-6335-49BF-9478-FE36841F8877}" type="presParOf" srcId="{8E7B7646-DB29-444E-9A1F-F5E9140B3B61}" destId="{C39E2E70-57FB-4FB6-A5C6-7942D74196DB}" srcOrd="1" destOrd="0" presId="urn:microsoft.com/office/officeart/2008/layout/RadialCluster"/>
    <dgm:cxn modelId="{19724114-E27A-4B1D-AFB2-8FAA2F78894D}" type="presParOf" srcId="{8E7B7646-DB29-444E-9A1F-F5E9140B3B61}" destId="{B087E26D-EB06-4ABC-9F7F-140566903351}" srcOrd="2" destOrd="0" presId="urn:microsoft.com/office/officeart/2008/layout/RadialCluster"/>
    <dgm:cxn modelId="{CFC8BE49-5ED4-4F62-82A1-D181BBB2D910}" type="presParOf" srcId="{8E7B7646-DB29-444E-9A1F-F5E9140B3B61}" destId="{268E9A99-37D4-4CE5-AF1E-CB153D3D908D}" srcOrd="3" destOrd="0" presId="urn:microsoft.com/office/officeart/2008/layout/RadialCluster"/>
    <dgm:cxn modelId="{2BD3BB42-D04D-463B-9F91-8ECF1A4B4570}" type="presParOf" srcId="{8E7B7646-DB29-444E-9A1F-F5E9140B3B61}" destId="{D818A2FA-4C3A-4422-949D-4A9790B0B547}" srcOrd="4" destOrd="0" presId="urn:microsoft.com/office/officeart/2008/layout/RadialCluster"/>
    <dgm:cxn modelId="{32ECC922-6DA8-4580-94BA-14F1D878B8D4}" type="presParOf" srcId="{8E7B7646-DB29-444E-9A1F-F5E9140B3B61}" destId="{7523497A-F2F5-4A09-90D8-A77FE31C6658}" srcOrd="5" destOrd="0" presId="urn:microsoft.com/office/officeart/2008/layout/RadialCluster"/>
    <dgm:cxn modelId="{6CD0C05B-05D0-462C-B7AF-80ED6A9B6015}" type="presParOf" srcId="{8E7B7646-DB29-444E-9A1F-F5E9140B3B61}" destId="{CC621691-9F8C-40C6-AFF5-D5CF4F23EFB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F98D60-6CA4-481E-A2CD-2FECF211C0EB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BAB76-1B9D-47E0-9662-4EE6AAF3665A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মূলধন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A2BFDA-7B64-4629-BF5E-064B500DAE89}" type="parTrans" cxnId="{AB5109B6-5E49-4EFD-A820-0B411D1008E9}">
      <dgm:prSet/>
      <dgm:spPr/>
      <dgm:t>
        <a:bodyPr/>
        <a:lstStyle/>
        <a:p>
          <a:endParaRPr lang="en-US"/>
        </a:p>
      </dgm:t>
    </dgm:pt>
    <dgm:pt modelId="{2EECD378-53C9-44D8-8311-EC62225A4484}" type="sibTrans" cxnId="{AB5109B6-5E49-4EFD-A820-0B411D1008E9}">
      <dgm:prSet/>
      <dgm:spPr/>
      <dgm:t>
        <a:bodyPr/>
        <a:lstStyle/>
        <a:p>
          <a:endParaRPr lang="en-US"/>
        </a:p>
      </dgm:t>
    </dgm:pt>
    <dgm:pt modelId="{7228A029-7541-4900-AFEC-B1FE9DA5A3A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দালান কোঠা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840B04-A944-4180-9A50-6486E272EC43}" type="parTrans" cxnId="{0C457DF7-A51A-47EB-B081-3482C9A757CA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E4CA5-2D01-49CB-9221-320AF044EF34}" type="sibTrans" cxnId="{0C457DF7-A51A-47EB-B081-3482C9A757CA}">
      <dgm:prSet/>
      <dgm:spPr/>
      <dgm:t>
        <a:bodyPr/>
        <a:lstStyle/>
        <a:p>
          <a:endParaRPr lang="en-US"/>
        </a:p>
      </dgm:t>
    </dgm:pt>
    <dgm:pt modelId="{F4A75F55-CAD2-47BD-A041-91ADEDB28EA3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মেশিন ক্রয়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55A931-2823-43D0-B722-DD5D885FD0AD}" type="parTrans" cxnId="{88F6B8E9-A3F3-431D-9D5E-3BC8B9AFB721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FEE872-893B-4EB9-B737-6C86EB430CF2}" type="sibTrans" cxnId="{88F6B8E9-A3F3-431D-9D5E-3BC8B9AFB721}">
      <dgm:prSet/>
      <dgm:spPr/>
      <dgm:t>
        <a:bodyPr/>
        <a:lstStyle/>
        <a:p>
          <a:endParaRPr lang="en-US"/>
        </a:p>
      </dgm:t>
    </dgm:pt>
    <dgm:pt modelId="{04C078BA-DC4D-417B-96B1-926C87F4315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আসবাবপত্র  ক্রয়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BAABF0-C313-45CA-BCDC-EFA852B4578C}" type="parTrans" cxnId="{EA098F62-00E9-48B1-B7FD-4B44CAE31B3C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F8FB65-B665-427B-A363-AEF62320B045}" type="sibTrans" cxnId="{EA098F62-00E9-48B1-B7FD-4B44CAE31B3C}">
      <dgm:prSet/>
      <dgm:spPr/>
      <dgm:t>
        <a:bodyPr/>
        <a:lstStyle/>
        <a:p>
          <a:endParaRPr lang="en-US"/>
        </a:p>
      </dgm:t>
    </dgm:pt>
    <dgm:pt modelId="{D72D34AF-E269-4171-83BD-D1F688C33A6C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দোকান সাজানো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289AD6-5D10-4C33-81DB-6FB001D29B64}" type="parTrans" cxnId="{38E51421-A2B9-49DA-94E3-27D5DE5087D5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4AD676-E133-4BAC-8A51-233080FFB7BA}" type="sibTrans" cxnId="{38E51421-A2B9-49DA-94E3-27D5DE5087D5}">
      <dgm:prSet/>
      <dgm:spPr/>
      <dgm:t>
        <a:bodyPr/>
        <a:lstStyle/>
        <a:p>
          <a:endParaRPr lang="en-US"/>
        </a:p>
      </dgm:t>
    </dgm:pt>
    <dgm:pt modelId="{7C450621-236D-420F-A4BD-018AE0966545}" type="pres">
      <dgm:prSet presAssocID="{3BF98D60-6CA4-481E-A2CD-2FECF211C0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542737-8982-49BC-BE36-1BAC421C3855}" type="pres">
      <dgm:prSet presAssocID="{DE2BAB76-1B9D-47E0-9662-4EE6AAF3665A}" presName="centerShape" presStyleLbl="node0" presStyleIdx="0" presStyleCnt="1" custScaleX="156429" custScaleY="152406"/>
      <dgm:spPr/>
      <dgm:t>
        <a:bodyPr/>
        <a:lstStyle/>
        <a:p>
          <a:endParaRPr lang="en-US"/>
        </a:p>
      </dgm:t>
    </dgm:pt>
    <dgm:pt modelId="{30B1513A-C3E2-4AD6-B656-FCACF972233A}" type="pres">
      <dgm:prSet presAssocID="{77840B04-A944-4180-9A50-6486E272EC43}" presName="Name9" presStyleLbl="parChTrans1D2" presStyleIdx="0" presStyleCnt="4"/>
      <dgm:spPr/>
      <dgm:t>
        <a:bodyPr/>
        <a:lstStyle/>
        <a:p>
          <a:endParaRPr lang="en-US"/>
        </a:p>
      </dgm:t>
    </dgm:pt>
    <dgm:pt modelId="{487837D5-DAA5-4557-83B9-D75AB19CA649}" type="pres">
      <dgm:prSet presAssocID="{77840B04-A944-4180-9A50-6486E272EC4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2D728A7-F865-4955-B92D-3D437B626F8D}" type="pres">
      <dgm:prSet presAssocID="{7228A029-7541-4900-AFEC-B1FE9DA5A3A8}" presName="node" presStyleLbl="node1" presStyleIdx="0" presStyleCnt="4" custRadScaleRad="93472" custRadScaleInc="-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1C550-5E03-4990-BC8B-6255BFEF3EA2}" type="pres">
      <dgm:prSet presAssocID="{FC55A931-2823-43D0-B722-DD5D885FD0AD}" presName="Name9" presStyleLbl="parChTrans1D2" presStyleIdx="1" presStyleCnt="4"/>
      <dgm:spPr/>
      <dgm:t>
        <a:bodyPr/>
        <a:lstStyle/>
        <a:p>
          <a:endParaRPr lang="en-US"/>
        </a:p>
      </dgm:t>
    </dgm:pt>
    <dgm:pt modelId="{EFACCBFA-5B2B-4E4A-96E2-FEAE7ADB7A2F}" type="pres">
      <dgm:prSet presAssocID="{FC55A931-2823-43D0-B722-DD5D885FD0A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3F816FB-C8E0-409F-9683-57297B44F94B}" type="pres">
      <dgm:prSet presAssocID="{F4A75F55-CAD2-47BD-A041-91ADEDB28EA3}" presName="node" presStyleLbl="node1" presStyleIdx="1" presStyleCnt="4" custScaleX="118808" custScaleY="132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A76C2-A838-43BD-8AB4-76805D10CDAC}" type="pres">
      <dgm:prSet presAssocID="{C8BAABF0-C313-45CA-BCDC-EFA852B4578C}" presName="Name9" presStyleLbl="parChTrans1D2" presStyleIdx="2" presStyleCnt="4"/>
      <dgm:spPr/>
      <dgm:t>
        <a:bodyPr/>
        <a:lstStyle/>
        <a:p>
          <a:endParaRPr lang="en-US"/>
        </a:p>
      </dgm:t>
    </dgm:pt>
    <dgm:pt modelId="{B7D3CA25-86C8-4C5D-8D86-E0EC7DE019EB}" type="pres">
      <dgm:prSet presAssocID="{C8BAABF0-C313-45CA-BCDC-EFA852B4578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29506BD-5ABE-438A-AD39-F08B6006D6B4}" type="pres">
      <dgm:prSet presAssocID="{04C078BA-DC4D-417B-96B1-926C87F43158}" presName="node" presStyleLbl="node1" presStyleIdx="2" presStyleCnt="4" custScaleX="125424" custScaleY="109683" custRadScaleRad="91548" custRadScaleInc="-3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EB5CA-43EE-4A85-86D3-7D9442C997F0}" type="pres">
      <dgm:prSet presAssocID="{6C289AD6-5D10-4C33-81DB-6FB001D29B64}" presName="Name9" presStyleLbl="parChTrans1D2" presStyleIdx="3" presStyleCnt="4"/>
      <dgm:spPr/>
      <dgm:t>
        <a:bodyPr/>
        <a:lstStyle/>
        <a:p>
          <a:endParaRPr lang="en-US"/>
        </a:p>
      </dgm:t>
    </dgm:pt>
    <dgm:pt modelId="{E597F69C-EB12-4DE9-85AF-FD1391F081A9}" type="pres">
      <dgm:prSet presAssocID="{6C289AD6-5D10-4C33-81DB-6FB001D29B6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168B47-EDF9-4D01-ADB4-B807BF5DADD1}" type="pres">
      <dgm:prSet presAssocID="{D72D34AF-E269-4171-83BD-D1F688C33A6C}" presName="node" presStyleLbl="node1" presStyleIdx="3" presStyleCnt="4" custScaleX="119605" custScaleY="128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1AF0B-7704-4144-85BC-8FD39579D37A}" type="presOf" srcId="{3BF98D60-6CA4-481E-A2CD-2FECF211C0EB}" destId="{7C450621-236D-420F-A4BD-018AE0966545}" srcOrd="0" destOrd="0" presId="urn:microsoft.com/office/officeart/2005/8/layout/radial1"/>
    <dgm:cxn modelId="{DD0E2646-D388-4E25-85F7-FABA30EC208D}" type="presOf" srcId="{DE2BAB76-1B9D-47E0-9662-4EE6AAF3665A}" destId="{F3542737-8982-49BC-BE36-1BAC421C3855}" srcOrd="0" destOrd="0" presId="urn:microsoft.com/office/officeart/2005/8/layout/radial1"/>
    <dgm:cxn modelId="{0C457DF7-A51A-47EB-B081-3482C9A757CA}" srcId="{DE2BAB76-1B9D-47E0-9662-4EE6AAF3665A}" destId="{7228A029-7541-4900-AFEC-B1FE9DA5A3A8}" srcOrd="0" destOrd="0" parTransId="{77840B04-A944-4180-9A50-6486E272EC43}" sibTransId="{249E4CA5-2D01-49CB-9221-320AF044EF34}"/>
    <dgm:cxn modelId="{E28433E3-C770-45B9-A351-EB462C65F499}" type="presOf" srcId="{FC55A931-2823-43D0-B722-DD5D885FD0AD}" destId="{EFACCBFA-5B2B-4E4A-96E2-FEAE7ADB7A2F}" srcOrd="1" destOrd="0" presId="urn:microsoft.com/office/officeart/2005/8/layout/radial1"/>
    <dgm:cxn modelId="{B007CF59-05EE-4F42-B653-58D63D659BD1}" type="presOf" srcId="{C8BAABF0-C313-45CA-BCDC-EFA852B4578C}" destId="{B7D3CA25-86C8-4C5D-8D86-E0EC7DE019EB}" srcOrd="1" destOrd="0" presId="urn:microsoft.com/office/officeart/2005/8/layout/radial1"/>
    <dgm:cxn modelId="{CE8DFE91-4723-47D7-BC54-CFDB42ED03E1}" type="presOf" srcId="{7228A029-7541-4900-AFEC-B1FE9DA5A3A8}" destId="{F2D728A7-F865-4955-B92D-3D437B626F8D}" srcOrd="0" destOrd="0" presId="urn:microsoft.com/office/officeart/2005/8/layout/radial1"/>
    <dgm:cxn modelId="{88F6B8E9-A3F3-431D-9D5E-3BC8B9AFB721}" srcId="{DE2BAB76-1B9D-47E0-9662-4EE6AAF3665A}" destId="{F4A75F55-CAD2-47BD-A041-91ADEDB28EA3}" srcOrd="1" destOrd="0" parTransId="{FC55A931-2823-43D0-B722-DD5D885FD0AD}" sibTransId="{B9FEE872-893B-4EB9-B737-6C86EB430CF2}"/>
    <dgm:cxn modelId="{6EB192E2-6C5D-47A2-A221-A65D56ECC5FD}" type="presOf" srcId="{77840B04-A944-4180-9A50-6486E272EC43}" destId="{30B1513A-C3E2-4AD6-B656-FCACF972233A}" srcOrd="0" destOrd="0" presId="urn:microsoft.com/office/officeart/2005/8/layout/radial1"/>
    <dgm:cxn modelId="{AB5109B6-5E49-4EFD-A820-0B411D1008E9}" srcId="{3BF98D60-6CA4-481E-A2CD-2FECF211C0EB}" destId="{DE2BAB76-1B9D-47E0-9662-4EE6AAF3665A}" srcOrd="0" destOrd="0" parTransId="{2EA2BFDA-7B64-4629-BF5E-064B500DAE89}" sibTransId="{2EECD378-53C9-44D8-8311-EC62225A4484}"/>
    <dgm:cxn modelId="{80233064-1AD8-420A-888F-809A48092E7D}" type="presOf" srcId="{6C289AD6-5D10-4C33-81DB-6FB001D29B64}" destId="{E597F69C-EB12-4DE9-85AF-FD1391F081A9}" srcOrd="1" destOrd="0" presId="urn:microsoft.com/office/officeart/2005/8/layout/radial1"/>
    <dgm:cxn modelId="{BFDDC677-D2DB-404C-AA49-3C04B4C6B41C}" type="presOf" srcId="{04C078BA-DC4D-417B-96B1-926C87F43158}" destId="{929506BD-5ABE-438A-AD39-F08B6006D6B4}" srcOrd="0" destOrd="0" presId="urn:microsoft.com/office/officeart/2005/8/layout/radial1"/>
    <dgm:cxn modelId="{A8EEB634-5AC5-43CA-B2F6-D7B8F7619196}" type="presOf" srcId="{77840B04-A944-4180-9A50-6486E272EC43}" destId="{487837D5-DAA5-4557-83B9-D75AB19CA649}" srcOrd="1" destOrd="0" presId="urn:microsoft.com/office/officeart/2005/8/layout/radial1"/>
    <dgm:cxn modelId="{7A0E0DC8-C454-458D-9AEA-8868F77238D6}" type="presOf" srcId="{FC55A931-2823-43D0-B722-DD5D885FD0AD}" destId="{2F01C550-5E03-4990-BC8B-6255BFEF3EA2}" srcOrd="0" destOrd="0" presId="urn:microsoft.com/office/officeart/2005/8/layout/radial1"/>
    <dgm:cxn modelId="{38E51421-A2B9-49DA-94E3-27D5DE5087D5}" srcId="{DE2BAB76-1B9D-47E0-9662-4EE6AAF3665A}" destId="{D72D34AF-E269-4171-83BD-D1F688C33A6C}" srcOrd="3" destOrd="0" parTransId="{6C289AD6-5D10-4C33-81DB-6FB001D29B64}" sibTransId="{154AD676-E133-4BAC-8A51-233080FFB7BA}"/>
    <dgm:cxn modelId="{C34ED51C-F885-4688-A59C-F18855A44500}" type="presOf" srcId="{D72D34AF-E269-4171-83BD-D1F688C33A6C}" destId="{0A168B47-EDF9-4D01-ADB4-B807BF5DADD1}" srcOrd="0" destOrd="0" presId="urn:microsoft.com/office/officeart/2005/8/layout/radial1"/>
    <dgm:cxn modelId="{B96C4E4A-D295-44EF-BA2F-D30B18379188}" type="presOf" srcId="{C8BAABF0-C313-45CA-BCDC-EFA852B4578C}" destId="{234A76C2-A838-43BD-8AB4-76805D10CDAC}" srcOrd="0" destOrd="0" presId="urn:microsoft.com/office/officeart/2005/8/layout/radial1"/>
    <dgm:cxn modelId="{45D62E53-8B88-4A12-B559-38299CF049A4}" type="presOf" srcId="{F4A75F55-CAD2-47BD-A041-91ADEDB28EA3}" destId="{B3F816FB-C8E0-409F-9683-57297B44F94B}" srcOrd="0" destOrd="0" presId="urn:microsoft.com/office/officeart/2005/8/layout/radial1"/>
    <dgm:cxn modelId="{EA098F62-00E9-48B1-B7FD-4B44CAE31B3C}" srcId="{DE2BAB76-1B9D-47E0-9662-4EE6AAF3665A}" destId="{04C078BA-DC4D-417B-96B1-926C87F43158}" srcOrd="2" destOrd="0" parTransId="{C8BAABF0-C313-45CA-BCDC-EFA852B4578C}" sibTransId="{58F8FB65-B665-427B-A363-AEF62320B045}"/>
    <dgm:cxn modelId="{C2F9832A-C817-4F8E-8F77-25E7B755C524}" type="presOf" srcId="{6C289AD6-5D10-4C33-81DB-6FB001D29B64}" destId="{169EB5CA-43EE-4A85-86D3-7D9442C997F0}" srcOrd="0" destOrd="0" presId="urn:microsoft.com/office/officeart/2005/8/layout/radial1"/>
    <dgm:cxn modelId="{1A063F1D-474E-4144-B0FC-C6A47F8778F2}" type="presParOf" srcId="{7C450621-236D-420F-A4BD-018AE0966545}" destId="{F3542737-8982-49BC-BE36-1BAC421C3855}" srcOrd="0" destOrd="0" presId="urn:microsoft.com/office/officeart/2005/8/layout/radial1"/>
    <dgm:cxn modelId="{50EDE867-B11C-4088-A620-0A5BB8283D25}" type="presParOf" srcId="{7C450621-236D-420F-A4BD-018AE0966545}" destId="{30B1513A-C3E2-4AD6-B656-FCACF972233A}" srcOrd="1" destOrd="0" presId="urn:microsoft.com/office/officeart/2005/8/layout/radial1"/>
    <dgm:cxn modelId="{85D7FC41-6847-4198-ACE4-1EDD8E5C6E6A}" type="presParOf" srcId="{30B1513A-C3E2-4AD6-B656-FCACF972233A}" destId="{487837D5-DAA5-4557-83B9-D75AB19CA649}" srcOrd="0" destOrd="0" presId="urn:microsoft.com/office/officeart/2005/8/layout/radial1"/>
    <dgm:cxn modelId="{0267508B-B0D6-4B39-A18A-E0F8D0EF3482}" type="presParOf" srcId="{7C450621-236D-420F-A4BD-018AE0966545}" destId="{F2D728A7-F865-4955-B92D-3D437B626F8D}" srcOrd="2" destOrd="0" presId="urn:microsoft.com/office/officeart/2005/8/layout/radial1"/>
    <dgm:cxn modelId="{FB158D54-1698-4FD3-B68B-1A93B1444D2E}" type="presParOf" srcId="{7C450621-236D-420F-A4BD-018AE0966545}" destId="{2F01C550-5E03-4990-BC8B-6255BFEF3EA2}" srcOrd="3" destOrd="0" presId="urn:microsoft.com/office/officeart/2005/8/layout/radial1"/>
    <dgm:cxn modelId="{CC278FF7-6431-46BE-9EFD-246D7459C567}" type="presParOf" srcId="{2F01C550-5E03-4990-BC8B-6255BFEF3EA2}" destId="{EFACCBFA-5B2B-4E4A-96E2-FEAE7ADB7A2F}" srcOrd="0" destOrd="0" presId="urn:microsoft.com/office/officeart/2005/8/layout/radial1"/>
    <dgm:cxn modelId="{8E6EEA18-FAAE-433F-937D-0BA3E8975E44}" type="presParOf" srcId="{7C450621-236D-420F-A4BD-018AE0966545}" destId="{B3F816FB-C8E0-409F-9683-57297B44F94B}" srcOrd="4" destOrd="0" presId="urn:microsoft.com/office/officeart/2005/8/layout/radial1"/>
    <dgm:cxn modelId="{A2505023-975E-4D0A-BCEB-F62ABE7B84F9}" type="presParOf" srcId="{7C450621-236D-420F-A4BD-018AE0966545}" destId="{234A76C2-A838-43BD-8AB4-76805D10CDAC}" srcOrd="5" destOrd="0" presId="urn:microsoft.com/office/officeart/2005/8/layout/radial1"/>
    <dgm:cxn modelId="{BD432125-9CC5-43C3-877A-97BFCD1CF83F}" type="presParOf" srcId="{234A76C2-A838-43BD-8AB4-76805D10CDAC}" destId="{B7D3CA25-86C8-4C5D-8D86-E0EC7DE019EB}" srcOrd="0" destOrd="0" presId="urn:microsoft.com/office/officeart/2005/8/layout/radial1"/>
    <dgm:cxn modelId="{3FB2A5E0-2638-4FCF-BBA9-08954344B541}" type="presParOf" srcId="{7C450621-236D-420F-A4BD-018AE0966545}" destId="{929506BD-5ABE-438A-AD39-F08B6006D6B4}" srcOrd="6" destOrd="0" presId="urn:microsoft.com/office/officeart/2005/8/layout/radial1"/>
    <dgm:cxn modelId="{551B4DB8-46B2-4698-91AA-788DD3736234}" type="presParOf" srcId="{7C450621-236D-420F-A4BD-018AE0966545}" destId="{169EB5CA-43EE-4A85-86D3-7D9442C997F0}" srcOrd="7" destOrd="0" presId="urn:microsoft.com/office/officeart/2005/8/layout/radial1"/>
    <dgm:cxn modelId="{FB203602-1198-4B9B-9C97-CC80258A6673}" type="presParOf" srcId="{169EB5CA-43EE-4A85-86D3-7D9442C997F0}" destId="{E597F69C-EB12-4DE9-85AF-FD1391F081A9}" srcOrd="0" destOrd="0" presId="urn:microsoft.com/office/officeart/2005/8/layout/radial1"/>
    <dgm:cxn modelId="{5479FE6D-0329-4E37-B4CE-591F621D7FB3}" type="presParOf" srcId="{7C450621-236D-420F-A4BD-018AE0966545}" destId="{0A168B47-EDF9-4D01-ADB4-B807BF5DADD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CA3F55-6C40-4E0B-9A07-3CF2903CE77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88504-8A4F-471A-9B68-D26707ECFDCC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অনিয়ন্ত্রন যোগ্য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0D48E2-6472-4476-8C65-E15B75830CF5}" type="parTrans" cxnId="{A3055F2A-BBF4-4B82-B67A-642BAABA2FF1}">
      <dgm:prSet/>
      <dgm:spPr/>
      <dgm:t>
        <a:bodyPr/>
        <a:lstStyle/>
        <a:p>
          <a:endParaRPr lang="en-US"/>
        </a:p>
      </dgm:t>
    </dgm:pt>
    <dgm:pt modelId="{6CD2ED59-2A03-4046-AE2C-3AE147F3F952}" type="sibTrans" cxnId="{A3055F2A-BBF4-4B82-B67A-642BAABA2FF1}">
      <dgm:prSet/>
      <dgm:spPr/>
      <dgm:t>
        <a:bodyPr/>
        <a:lstStyle/>
        <a:p>
          <a:endParaRPr lang="en-US"/>
        </a:p>
      </dgm:t>
    </dgm:pt>
    <dgm:pt modelId="{273F9281-0044-4A70-BBC4-E294ED633B0F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নিয়ন্ত্রন যোগ্য  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4A7FB5-25EE-4EF9-B9F1-9238FF72DD41}" type="parTrans" cxnId="{2347AE97-9848-4E52-B31F-4B602926C8CD}">
      <dgm:prSet/>
      <dgm:spPr/>
      <dgm:t>
        <a:bodyPr/>
        <a:lstStyle/>
        <a:p>
          <a:endParaRPr lang="en-US"/>
        </a:p>
      </dgm:t>
    </dgm:pt>
    <dgm:pt modelId="{EC198898-73E9-4FB5-9FD7-48C028A33B63}" type="sibTrans" cxnId="{2347AE97-9848-4E52-B31F-4B602926C8CD}">
      <dgm:prSet/>
      <dgm:spPr/>
      <dgm:t>
        <a:bodyPr/>
        <a:lstStyle/>
        <a:p>
          <a:endParaRPr lang="en-US"/>
        </a:p>
      </dgm:t>
    </dgm:pt>
    <dgm:pt modelId="{EC11C77E-54F8-43F2-881F-F9CC35567C52}">
      <dgm:prSet phldrT="[Text]" custT="1"/>
      <dgm:spPr/>
      <dgm:t>
        <a:bodyPr/>
        <a:lstStyle/>
        <a:p>
          <a:r>
            <a:rPr lang="bn-BD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523BB6-84B9-4690-A7F0-03A8100B5171}" type="parTrans" cxnId="{1FDBE9A0-409C-4857-96C1-F31493EA5466}">
      <dgm:prSet/>
      <dgm:spPr/>
      <dgm:t>
        <a:bodyPr/>
        <a:lstStyle/>
        <a:p>
          <a:endParaRPr lang="en-US"/>
        </a:p>
      </dgm:t>
    </dgm:pt>
    <dgm:pt modelId="{FA091FE2-E1B3-4420-B08D-B6C5FA125589}" type="sibTrans" cxnId="{1FDBE9A0-409C-4857-96C1-F31493EA5466}">
      <dgm:prSet/>
      <dgm:spPr/>
      <dgm:t>
        <a:bodyPr/>
        <a:lstStyle/>
        <a:p>
          <a:endParaRPr lang="en-US"/>
        </a:p>
      </dgm:t>
    </dgm:pt>
    <dgm:pt modelId="{738DCC0D-4605-4768-88C4-C00503966CE3}" type="pres">
      <dgm:prSet presAssocID="{05CA3F55-6C40-4E0B-9A07-3CF2903CE7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EC5FE5-B43B-4135-A364-386A4B1FF89E}" type="pres">
      <dgm:prSet presAssocID="{2A088504-8A4F-471A-9B68-D26707ECFDCC}" presName="node" presStyleLbl="node1" presStyleIdx="0" presStyleCnt="3" custScaleX="49403" custScaleY="24153" custLinFactNeighborX="45433" custLinFactNeighborY="3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7D320-7D31-412E-B3FD-3254CB0EA794}" type="pres">
      <dgm:prSet presAssocID="{6CD2ED59-2A03-4046-AE2C-3AE147F3F952}" presName="sibTrans" presStyleCnt="0"/>
      <dgm:spPr/>
      <dgm:t>
        <a:bodyPr/>
        <a:lstStyle/>
        <a:p>
          <a:endParaRPr lang="en-US"/>
        </a:p>
      </dgm:t>
    </dgm:pt>
    <dgm:pt modelId="{3F45583D-5B0E-44BE-A7CB-B29A9FAAAABD}" type="pres">
      <dgm:prSet presAssocID="{273F9281-0044-4A70-BBC4-E294ED633B0F}" presName="node" presStyleLbl="node1" presStyleIdx="1" presStyleCnt="3" custScaleX="39397" custScaleY="24119" custLinFactNeighborX="-55446" custLinFactNeighborY="30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3A337-3F0E-4DA9-BE97-B95B24788308}" type="pres">
      <dgm:prSet presAssocID="{EC198898-73E9-4FB5-9FD7-48C028A33B63}" presName="sibTrans" presStyleCnt="0"/>
      <dgm:spPr/>
      <dgm:t>
        <a:bodyPr/>
        <a:lstStyle/>
        <a:p>
          <a:endParaRPr lang="en-US"/>
        </a:p>
      </dgm:t>
    </dgm:pt>
    <dgm:pt modelId="{103F76A0-F957-408E-9930-E94F72C3E83D}" type="pres">
      <dgm:prSet presAssocID="{EC11C77E-54F8-43F2-881F-F9CC35567C52}" presName="node" presStyleLbl="node1" presStyleIdx="2" presStyleCnt="3" custScaleX="62966" custScaleY="27538" custLinFactNeighborX="2228" custLinFactNeighborY="-56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C5789-FE31-41FE-8661-3993B2D82ABC}" type="presOf" srcId="{2A088504-8A4F-471A-9B68-D26707ECFDCC}" destId="{A3EC5FE5-B43B-4135-A364-386A4B1FF89E}" srcOrd="0" destOrd="0" presId="urn:microsoft.com/office/officeart/2005/8/layout/default"/>
    <dgm:cxn modelId="{8694B4EE-642F-4935-BFD2-0C819152E582}" type="presOf" srcId="{EC11C77E-54F8-43F2-881F-F9CC35567C52}" destId="{103F76A0-F957-408E-9930-E94F72C3E83D}" srcOrd="0" destOrd="0" presId="urn:microsoft.com/office/officeart/2005/8/layout/default"/>
    <dgm:cxn modelId="{1FDBE9A0-409C-4857-96C1-F31493EA5466}" srcId="{05CA3F55-6C40-4E0B-9A07-3CF2903CE777}" destId="{EC11C77E-54F8-43F2-881F-F9CC35567C52}" srcOrd="2" destOrd="0" parTransId="{F2523BB6-84B9-4690-A7F0-03A8100B5171}" sibTransId="{FA091FE2-E1B3-4420-B08D-B6C5FA125589}"/>
    <dgm:cxn modelId="{2347AE97-9848-4E52-B31F-4B602926C8CD}" srcId="{05CA3F55-6C40-4E0B-9A07-3CF2903CE777}" destId="{273F9281-0044-4A70-BBC4-E294ED633B0F}" srcOrd="1" destOrd="0" parTransId="{D54A7FB5-25EE-4EF9-B9F1-9238FF72DD41}" sibTransId="{EC198898-73E9-4FB5-9FD7-48C028A33B63}"/>
    <dgm:cxn modelId="{2EDFDF03-1A04-43C4-BF95-2803AF9D229D}" type="presOf" srcId="{273F9281-0044-4A70-BBC4-E294ED633B0F}" destId="{3F45583D-5B0E-44BE-A7CB-B29A9FAAAABD}" srcOrd="0" destOrd="0" presId="urn:microsoft.com/office/officeart/2005/8/layout/default"/>
    <dgm:cxn modelId="{BE8DB8C6-B9CB-4DDC-8252-0EEED1CB058F}" type="presOf" srcId="{05CA3F55-6C40-4E0B-9A07-3CF2903CE777}" destId="{738DCC0D-4605-4768-88C4-C00503966CE3}" srcOrd="0" destOrd="0" presId="urn:microsoft.com/office/officeart/2005/8/layout/default"/>
    <dgm:cxn modelId="{A3055F2A-BBF4-4B82-B67A-642BAABA2FF1}" srcId="{05CA3F55-6C40-4E0B-9A07-3CF2903CE777}" destId="{2A088504-8A4F-471A-9B68-D26707ECFDCC}" srcOrd="0" destOrd="0" parTransId="{DE0D48E2-6472-4476-8C65-E15B75830CF5}" sibTransId="{6CD2ED59-2A03-4046-AE2C-3AE147F3F952}"/>
    <dgm:cxn modelId="{223B63CA-6912-4ECF-ABC1-E241D014F5F3}" type="presParOf" srcId="{738DCC0D-4605-4768-88C4-C00503966CE3}" destId="{A3EC5FE5-B43B-4135-A364-386A4B1FF89E}" srcOrd="0" destOrd="0" presId="urn:microsoft.com/office/officeart/2005/8/layout/default"/>
    <dgm:cxn modelId="{5FAD40E2-22A1-4378-89C1-6114F41BCFCB}" type="presParOf" srcId="{738DCC0D-4605-4768-88C4-C00503966CE3}" destId="{ECC7D320-7D31-412E-B3FD-3254CB0EA794}" srcOrd="1" destOrd="0" presId="urn:microsoft.com/office/officeart/2005/8/layout/default"/>
    <dgm:cxn modelId="{D01C284E-FB97-40D9-8EE1-CD42292BD6A8}" type="presParOf" srcId="{738DCC0D-4605-4768-88C4-C00503966CE3}" destId="{3F45583D-5B0E-44BE-A7CB-B29A9FAAAABD}" srcOrd="2" destOrd="0" presId="urn:microsoft.com/office/officeart/2005/8/layout/default"/>
    <dgm:cxn modelId="{61265226-249B-4F58-854C-B2EC26567538}" type="presParOf" srcId="{738DCC0D-4605-4768-88C4-C00503966CE3}" destId="{4A13A337-3F0E-4DA9-BE97-B95B24788308}" srcOrd="3" destOrd="0" presId="urn:microsoft.com/office/officeart/2005/8/layout/default"/>
    <dgm:cxn modelId="{C5731401-4F59-4B45-8E21-2B75D3CE1D97}" type="presParOf" srcId="{738DCC0D-4605-4768-88C4-C00503966CE3}" destId="{103F76A0-F957-408E-9930-E94F72C3E83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32C0B4-5A0A-441D-810D-C3ECD5276E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861460-1929-4BA8-B6AF-33573757EBDD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333E5D-AD5A-4D18-9FEC-C54266FD188D}" type="parTrans" cxnId="{1D014D65-734F-4810-9F97-BF82771AB5BC}">
      <dgm:prSet/>
      <dgm:spPr/>
      <dgm:t>
        <a:bodyPr/>
        <a:lstStyle/>
        <a:p>
          <a:endParaRPr lang="en-US"/>
        </a:p>
      </dgm:t>
    </dgm:pt>
    <dgm:pt modelId="{75AA107D-4C8A-4172-ADE4-8BB0522A16DA}" type="sibTrans" cxnId="{1D014D65-734F-4810-9F97-BF82771AB5BC}">
      <dgm:prSet/>
      <dgm:spPr/>
      <dgm:t>
        <a:bodyPr/>
        <a:lstStyle/>
        <a:p>
          <a:endParaRPr lang="en-US"/>
        </a:p>
      </dgm:t>
    </dgm:pt>
    <dgm:pt modelId="{331B5D4F-2E5B-419D-A095-5ACF59FA729E}" type="asst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বানিজ্যিক ব্যাংকে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8FA14F-4DFB-4864-99ED-0A57241225BA}" type="parTrans" cxnId="{ECB52454-0A13-405D-9FD0-66EA2EC8BA62}">
      <dgm:prSet/>
      <dgm:spPr/>
      <dgm:t>
        <a:bodyPr/>
        <a:lstStyle/>
        <a:p>
          <a:endParaRPr lang="en-US"/>
        </a:p>
      </dgm:t>
    </dgm:pt>
    <dgm:pt modelId="{9B09973F-FC07-4EFD-A253-9378C6B478B7}" type="sibTrans" cxnId="{ECB52454-0A13-405D-9FD0-66EA2EC8BA62}">
      <dgm:prSet/>
      <dgm:spPr/>
      <dgm:t>
        <a:bodyPr/>
        <a:lstStyle/>
        <a:p>
          <a:endParaRPr lang="en-US"/>
        </a:p>
      </dgm:t>
    </dgm:pt>
    <dgm:pt modelId="{BC930869-DB2C-4D58-8076-63367A1C09F6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বন্ডে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13209F-511A-44FA-A3C6-E90991FF8C1E}" type="parTrans" cxnId="{768987AA-B818-44FA-A7F4-B9D07D3DDCE8}">
      <dgm:prSet/>
      <dgm:spPr/>
      <dgm:t>
        <a:bodyPr/>
        <a:lstStyle/>
        <a:p>
          <a:endParaRPr lang="en-US"/>
        </a:p>
      </dgm:t>
    </dgm:pt>
    <dgm:pt modelId="{BFEF69C3-3CCC-410D-8F38-5D14E7C96FD2}" type="sibTrans" cxnId="{768987AA-B818-44FA-A7F4-B9D07D3DDCE8}">
      <dgm:prSet/>
      <dgm:spPr/>
      <dgm:t>
        <a:bodyPr/>
        <a:lstStyle/>
        <a:p>
          <a:endParaRPr lang="en-US"/>
        </a:p>
      </dgm:t>
    </dgm:pt>
    <dgm:pt modelId="{C9267A17-F30B-4F5D-985F-C4E8846B9726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FDECE6-802E-4056-8F6D-0A4D1DA1AC73}" type="parTrans" cxnId="{9E0F12EE-F728-4F32-8F7D-77C5401C4BEA}">
      <dgm:prSet/>
      <dgm:spPr/>
      <dgm:t>
        <a:bodyPr/>
        <a:lstStyle/>
        <a:p>
          <a:endParaRPr lang="en-US"/>
        </a:p>
      </dgm:t>
    </dgm:pt>
    <dgm:pt modelId="{514C6EEC-830E-4476-B5B5-6F4DC9489890}" type="sibTrans" cxnId="{9E0F12EE-F728-4F32-8F7D-77C5401C4BEA}">
      <dgm:prSet/>
      <dgm:spPr/>
      <dgm:t>
        <a:bodyPr/>
        <a:lstStyle/>
        <a:p>
          <a:endParaRPr lang="en-US"/>
        </a:p>
      </dgm:t>
    </dgm:pt>
    <dgm:pt modelId="{60AB839B-D244-40F8-8754-91A942F2D123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সিকুরিটিতে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86F74D-0670-4FF2-B83D-05DD4CCACDDE}" type="parTrans" cxnId="{135D4131-7736-43C0-8847-03218B35B46A}">
      <dgm:prSet/>
      <dgm:spPr/>
      <dgm:t>
        <a:bodyPr/>
        <a:lstStyle/>
        <a:p>
          <a:endParaRPr lang="en-US"/>
        </a:p>
      </dgm:t>
    </dgm:pt>
    <dgm:pt modelId="{B6A05EA6-551E-46CC-93CE-B1881F202AFA}" type="sibTrans" cxnId="{135D4131-7736-43C0-8847-03218B35B46A}">
      <dgm:prSet/>
      <dgm:spPr/>
      <dgm:t>
        <a:bodyPr/>
        <a:lstStyle/>
        <a:p>
          <a:endParaRPr lang="en-US"/>
        </a:p>
      </dgm:t>
    </dgm:pt>
    <dgm:pt modelId="{9EA64CCB-A32C-4D52-BAD0-367F2E0462AA}" type="pres">
      <dgm:prSet presAssocID="{0932C0B4-5A0A-441D-810D-C3ECD5276E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E5D990-E7C5-4C94-BF54-F451B4A7FCB3}" type="pres">
      <dgm:prSet presAssocID="{44861460-1929-4BA8-B6AF-33573757EBDD}" presName="hierRoot1" presStyleCnt="0">
        <dgm:presLayoutVars>
          <dgm:hierBranch val="init"/>
        </dgm:presLayoutVars>
      </dgm:prSet>
      <dgm:spPr/>
    </dgm:pt>
    <dgm:pt modelId="{04AECD9C-FAA2-42F1-B279-5F13A8DED2F3}" type="pres">
      <dgm:prSet presAssocID="{44861460-1929-4BA8-B6AF-33573757EBDD}" presName="rootComposite1" presStyleCnt="0"/>
      <dgm:spPr/>
    </dgm:pt>
    <dgm:pt modelId="{59115C4B-9C8B-411E-ADBC-E5C02714F0A1}" type="pres">
      <dgm:prSet presAssocID="{44861460-1929-4BA8-B6AF-33573757EB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9CBD48-BFB1-4F06-839B-F0049011D11E}" type="pres">
      <dgm:prSet presAssocID="{44861460-1929-4BA8-B6AF-33573757EB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31BA4E1-5752-49E3-B624-E2209F8A2BBC}" type="pres">
      <dgm:prSet presAssocID="{44861460-1929-4BA8-B6AF-33573757EBDD}" presName="hierChild2" presStyleCnt="0"/>
      <dgm:spPr/>
    </dgm:pt>
    <dgm:pt modelId="{BC7654E3-3F38-451F-86A1-366C122C55DC}" type="pres">
      <dgm:prSet presAssocID="{1513209F-511A-44FA-A3C6-E90991FF8C1E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EE3441F-3A5A-4983-BB70-023862F79521}" type="pres">
      <dgm:prSet presAssocID="{BC930869-DB2C-4D58-8076-63367A1C09F6}" presName="hierRoot2" presStyleCnt="0">
        <dgm:presLayoutVars>
          <dgm:hierBranch val="init"/>
        </dgm:presLayoutVars>
      </dgm:prSet>
      <dgm:spPr/>
    </dgm:pt>
    <dgm:pt modelId="{6BEF0D51-9D70-4274-A271-28653C33182E}" type="pres">
      <dgm:prSet presAssocID="{BC930869-DB2C-4D58-8076-63367A1C09F6}" presName="rootComposite" presStyleCnt="0"/>
      <dgm:spPr/>
    </dgm:pt>
    <dgm:pt modelId="{5E06E22E-E265-4511-9BBB-A0CDF4067BAF}" type="pres">
      <dgm:prSet presAssocID="{BC930869-DB2C-4D58-8076-63367A1C09F6}" presName="rootText" presStyleLbl="node2" presStyleIdx="0" presStyleCnt="3" custLinFactNeighborX="29957" custLinFactNeighborY="-19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36C57-1E62-48C1-BEA2-B355425DA032}" type="pres">
      <dgm:prSet presAssocID="{BC930869-DB2C-4D58-8076-63367A1C09F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0FB59A4-1AF9-4C24-ADC2-19CCF3C8E997}" type="pres">
      <dgm:prSet presAssocID="{BC930869-DB2C-4D58-8076-63367A1C09F6}" presName="hierChild4" presStyleCnt="0"/>
      <dgm:spPr/>
    </dgm:pt>
    <dgm:pt modelId="{0735DC7B-C7E6-4E3F-80FD-D11294F0E68F}" type="pres">
      <dgm:prSet presAssocID="{BC930869-DB2C-4D58-8076-63367A1C09F6}" presName="hierChild5" presStyleCnt="0"/>
      <dgm:spPr/>
    </dgm:pt>
    <dgm:pt modelId="{FE1FAD1F-5372-4A40-B34A-17121528002C}" type="pres">
      <dgm:prSet presAssocID="{DEFDECE6-802E-4056-8F6D-0A4D1DA1AC7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397C6D5-19EA-4657-91B8-8281871C4193}" type="pres">
      <dgm:prSet presAssocID="{C9267A17-F30B-4F5D-985F-C4E8846B9726}" presName="hierRoot2" presStyleCnt="0">
        <dgm:presLayoutVars>
          <dgm:hierBranch val="init"/>
        </dgm:presLayoutVars>
      </dgm:prSet>
      <dgm:spPr/>
    </dgm:pt>
    <dgm:pt modelId="{757B0AA6-1CE0-493F-9869-B6CC8949C7AE}" type="pres">
      <dgm:prSet presAssocID="{C9267A17-F30B-4F5D-985F-C4E8846B9726}" presName="rootComposite" presStyleCnt="0"/>
      <dgm:spPr/>
    </dgm:pt>
    <dgm:pt modelId="{D73BD8E2-71C5-4E48-B424-2212D40B73AB}" type="pres">
      <dgm:prSet presAssocID="{C9267A17-F30B-4F5D-985F-C4E8846B9726}" presName="rootText" presStyleLbl="node2" presStyleIdx="1" presStyleCnt="3" custLinFactNeighborX="80794" custLinFactNeighborY="-12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1A25AE-3976-4080-A70B-D2648BDD8311}" type="pres">
      <dgm:prSet presAssocID="{C9267A17-F30B-4F5D-985F-C4E8846B9726}" presName="rootConnector" presStyleLbl="node2" presStyleIdx="1" presStyleCnt="3"/>
      <dgm:spPr/>
      <dgm:t>
        <a:bodyPr/>
        <a:lstStyle/>
        <a:p>
          <a:endParaRPr lang="en-US"/>
        </a:p>
      </dgm:t>
    </dgm:pt>
    <dgm:pt modelId="{AA392F60-E9C3-497E-BEEA-AA0FA422F27D}" type="pres">
      <dgm:prSet presAssocID="{C9267A17-F30B-4F5D-985F-C4E8846B9726}" presName="hierChild4" presStyleCnt="0"/>
      <dgm:spPr/>
    </dgm:pt>
    <dgm:pt modelId="{AF3F74E8-7360-46B5-BF93-980B901205B4}" type="pres">
      <dgm:prSet presAssocID="{C9267A17-F30B-4F5D-985F-C4E8846B9726}" presName="hierChild5" presStyleCnt="0"/>
      <dgm:spPr/>
    </dgm:pt>
    <dgm:pt modelId="{E9BEDA79-FDD5-496E-B2E3-D611A1944B3B}" type="pres">
      <dgm:prSet presAssocID="{2786F74D-0670-4FF2-B83D-05DD4CCACDD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01A63EB-706B-49E5-BD89-B9689CC17686}" type="pres">
      <dgm:prSet presAssocID="{60AB839B-D244-40F8-8754-91A942F2D123}" presName="hierRoot2" presStyleCnt="0">
        <dgm:presLayoutVars>
          <dgm:hierBranch val="init"/>
        </dgm:presLayoutVars>
      </dgm:prSet>
      <dgm:spPr/>
    </dgm:pt>
    <dgm:pt modelId="{34C969DB-5AB9-45F3-84A3-8BD417914147}" type="pres">
      <dgm:prSet presAssocID="{60AB839B-D244-40F8-8754-91A942F2D123}" presName="rootComposite" presStyleCnt="0"/>
      <dgm:spPr/>
    </dgm:pt>
    <dgm:pt modelId="{FDF051EC-ED62-454D-8825-6EC52F343F93}" type="pres">
      <dgm:prSet presAssocID="{60AB839B-D244-40F8-8754-91A942F2D123}" presName="rootText" presStyleLbl="node2" presStyleIdx="2" presStyleCnt="3" custLinFactY="-47064" custLinFactNeighborX="-3540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EB33C-14AD-4A16-B3C7-16B8935605A8}" type="pres">
      <dgm:prSet presAssocID="{60AB839B-D244-40F8-8754-91A942F2D123}" presName="rootConnector" presStyleLbl="node2" presStyleIdx="2" presStyleCnt="3"/>
      <dgm:spPr/>
      <dgm:t>
        <a:bodyPr/>
        <a:lstStyle/>
        <a:p>
          <a:endParaRPr lang="en-US"/>
        </a:p>
      </dgm:t>
    </dgm:pt>
    <dgm:pt modelId="{240A47EB-2CE7-458D-9C37-D576A7F557E5}" type="pres">
      <dgm:prSet presAssocID="{60AB839B-D244-40F8-8754-91A942F2D123}" presName="hierChild4" presStyleCnt="0"/>
      <dgm:spPr/>
    </dgm:pt>
    <dgm:pt modelId="{1CF348AC-ACBB-491C-8507-A0F7A3CC5D18}" type="pres">
      <dgm:prSet presAssocID="{60AB839B-D244-40F8-8754-91A942F2D123}" presName="hierChild5" presStyleCnt="0"/>
      <dgm:spPr/>
    </dgm:pt>
    <dgm:pt modelId="{98D0229B-44E2-43A6-9645-D0810111663A}" type="pres">
      <dgm:prSet presAssocID="{44861460-1929-4BA8-B6AF-33573757EBDD}" presName="hierChild3" presStyleCnt="0"/>
      <dgm:spPr/>
    </dgm:pt>
    <dgm:pt modelId="{C4DC75CA-29EF-4C2C-B898-9E3B384C7932}" type="pres">
      <dgm:prSet presAssocID="{168FA14F-4DFB-4864-99ED-0A57241225BA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C1B42FF1-BFA3-4FC2-9829-F47685C3F87F}" type="pres">
      <dgm:prSet presAssocID="{331B5D4F-2E5B-419D-A095-5ACF59FA729E}" presName="hierRoot3" presStyleCnt="0">
        <dgm:presLayoutVars>
          <dgm:hierBranch val="init"/>
        </dgm:presLayoutVars>
      </dgm:prSet>
      <dgm:spPr/>
    </dgm:pt>
    <dgm:pt modelId="{07E74DB9-7A55-4750-A961-B1CB4DA3A971}" type="pres">
      <dgm:prSet presAssocID="{331B5D4F-2E5B-419D-A095-5ACF59FA729E}" presName="rootComposite3" presStyleCnt="0"/>
      <dgm:spPr/>
    </dgm:pt>
    <dgm:pt modelId="{A05F82CC-F730-443A-91F1-4317EF6E89D2}" type="pres">
      <dgm:prSet presAssocID="{331B5D4F-2E5B-419D-A095-5ACF59FA729E}" presName="rootText3" presStyleLbl="asst1" presStyleIdx="0" presStyleCnt="1" custLinFactNeighborX="-34497" custLinFactNeighborY="-23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6D2E0-FDF2-4725-B478-21106D523FAA}" type="pres">
      <dgm:prSet presAssocID="{331B5D4F-2E5B-419D-A095-5ACF59FA729E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1B55E78-1E74-4486-B0F5-A7B152209325}" type="pres">
      <dgm:prSet presAssocID="{331B5D4F-2E5B-419D-A095-5ACF59FA729E}" presName="hierChild6" presStyleCnt="0"/>
      <dgm:spPr/>
    </dgm:pt>
    <dgm:pt modelId="{808805D0-16D4-4BEE-89D8-76EAD4CE8442}" type="pres">
      <dgm:prSet presAssocID="{331B5D4F-2E5B-419D-A095-5ACF59FA729E}" presName="hierChild7" presStyleCnt="0"/>
      <dgm:spPr/>
    </dgm:pt>
  </dgm:ptLst>
  <dgm:cxnLst>
    <dgm:cxn modelId="{ECB52454-0A13-405D-9FD0-66EA2EC8BA62}" srcId="{44861460-1929-4BA8-B6AF-33573757EBDD}" destId="{331B5D4F-2E5B-419D-A095-5ACF59FA729E}" srcOrd="0" destOrd="0" parTransId="{168FA14F-4DFB-4864-99ED-0A57241225BA}" sibTransId="{9B09973F-FC07-4EFD-A253-9378C6B478B7}"/>
    <dgm:cxn modelId="{C3E0C7AE-0696-4461-B3A4-5E7A4792FDA4}" type="presOf" srcId="{44861460-1929-4BA8-B6AF-33573757EBDD}" destId="{B69CBD48-BFB1-4F06-839B-F0049011D11E}" srcOrd="1" destOrd="0" presId="urn:microsoft.com/office/officeart/2005/8/layout/orgChart1"/>
    <dgm:cxn modelId="{34B39EBC-FC28-4101-B456-F81AACE66ED8}" type="presOf" srcId="{DEFDECE6-802E-4056-8F6D-0A4D1DA1AC73}" destId="{FE1FAD1F-5372-4A40-B34A-17121528002C}" srcOrd="0" destOrd="0" presId="urn:microsoft.com/office/officeart/2005/8/layout/orgChart1"/>
    <dgm:cxn modelId="{1D014D65-734F-4810-9F97-BF82771AB5BC}" srcId="{0932C0B4-5A0A-441D-810D-C3ECD5276ED8}" destId="{44861460-1929-4BA8-B6AF-33573757EBDD}" srcOrd="0" destOrd="0" parTransId="{D3333E5D-AD5A-4D18-9FEC-C54266FD188D}" sibTransId="{75AA107D-4C8A-4172-ADE4-8BB0522A16DA}"/>
    <dgm:cxn modelId="{9D319FE5-AD78-4462-A19C-3B50D94FDF88}" type="presOf" srcId="{60AB839B-D244-40F8-8754-91A942F2D123}" destId="{FDF051EC-ED62-454D-8825-6EC52F343F93}" srcOrd="0" destOrd="0" presId="urn:microsoft.com/office/officeart/2005/8/layout/orgChart1"/>
    <dgm:cxn modelId="{9427CD4D-EA4C-4A82-B36D-37793318A110}" type="presOf" srcId="{1513209F-511A-44FA-A3C6-E90991FF8C1E}" destId="{BC7654E3-3F38-451F-86A1-366C122C55DC}" srcOrd="0" destOrd="0" presId="urn:microsoft.com/office/officeart/2005/8/layout/orgChart1"/>
    <dgm:cxn modelId="{10029AE8-1AAC-4EA3-B480-745146492F3A}" type="presOf" srcId="{331B5D4F-2E5B-419D-A095-5ACF59FA729E}" destId="{A05F82CC-F730-443A-91F1-4317EF6E89D2}" srcOrd="0" destOrd="0" presId="urn:microsoft.com/office/officeart/2005/8/layout/orgChart1"/>
    <dgm:cxn modelId="{FE107155-8AA2-4AAA-AD31-CAC3CA5E0DA2}" type="presOf" srcId="{C9267A17-F30B-4F5D-985F-C4E8846B9726}" destId="{031A25AE-3976-4080-A70B-D2648BDD8311}" srcOrd="1" destOrd="0" presId="urn:microsoft.com/office/officeart/2005/8/layout/orgChart1"/>
    <dgm:cxn modelId="{116D4046-540D-4184-AF9C-6BBC6387EEFA}" type="presOf" srcId="{331B5D4F-2E5B-419D-A095-5ACF59FA729E}" destId="{AE46D2E0-FDF2-4725-B478-21106D523FAA}" srcOrd="1" destOrd="0" presId="urn:microsoft.com/office/officeart/2005/8/layout/orgChart1"/>
    <dgm:cxn modelId="{62DBFF38-A2AD-4557-A234-42C83A3A75ED}" type="presOf" srcId="{60AB839B-D244-40F8-8754-91A942F2D123}" destId="{603EB33C-14AD-4A16-B3C7-16B8935605A8}" srcOrd="1" destOrd="0" presId="urn:microsoft.com/office/officeart/2005/8/layout/orgChart1"/>
    <dgm:cxn modelId="{79726047-8C80-4F31-BF67-E90B3CFA778F}" type="presOf" srcId="{0932C0B4-5A0A-441D-810D-C3ECD5276ED8}" destId="{9EA64CCB-A32C-4D52-BAD0-367F2E0462AA}" srcOrd="0" destOrd="0" presId="urn:microsoft.com/office/officeart/2005/8/layout/orgChart1"/>
    <dgm:cxn modelId="{85E7A59F-88C4-48F7-B5A3-F990FD93E635}" type="presOf" srcId="{BC930869-DB2C-4D58-8076-63367A1C09F6}" destId="{5E06E22E-E265-4511-9BBB-A0CDF4067BAF}" srcOrd="0" destOrd="0" presId="urn:microsoft.com/office/officeart/2005/8/layout/orgChart1"/>
    <dgm:cxn modelId="{D920185E-B696-4CE6-9FB2-4A5EDBAEFD12}" type="presOf" srcId="{44861460-1929-4BA8-B6AF-33573757EBDD}" destId="{59115C4B-9C8B-411E-ADBC-E5C02714F0A1}" srcOrd="0" destOrd="0" presId="urn:microsoft.com/office/officeart/2005/8/layout/orgChart1"/>
    <dgm:cxn modelId="{768987AA-B818-44FA-A7F4-B9D07D3DDCE8}" srcId="{44861460-1929-4BA8-B6AF-33573757EBDD}" destId="{BC930869-DB2C-4D58-8076-63367A1C09F6}" srcOrd="1" destOrd="0" parTransId="{1513209F-511A-44FA-A3C6-E90991FF8C1E}" sibTransId="{BFEF69C3-3CCC-410D-8F38-5D14E7C96FD2}"/>
    <dgm:cxn modelId="{18061C45-189A-4F08-B3AA-3E63312A2EC8}" type="presOf" srcId="{C9267A17-F30B-4F5D-985F-C4E8846B9726}" destId="{D73BD8E2-71C5-4E48-B424-2212D40B73AB}" srcOrd="0" destOrd="0" presId="urn:microsoft.com/office/officeart/2005/8/layout/orgChart1"/>
    <dgm:cxn modelId="{343A6096-96F3-4E2D-9A27-555EA5086F00}" type="presOf" srcId="{2786F74D-0670-4FF2-B83D-05DD4CCACDDE}" destId="{E9BEDA79-FDD5-496E-B2E3-D611A1944B3B}" srcOrd="0" destOrd="0" presId="urn:microsoft.com/office/officeart/2005/8/layout/orgChart1"/>
    <dgm:cxn modelId="{135D4131-7736-43C0-8847-03218B35B46A}" srcId="{44861460-1929-4BA8-B6AF-33573757EBDD}" destId="{60AB839B-D244-40F8-8754-91A942F2D123}" srcOrd="3" destOrd="0" parTransId="{2786F74D-0670-4FF2-B83D-05DD4CCACDDE}" sibTransId="{B6A05EA6-551E-46CC-93CE-B1881F202AFA}"/>
    <dgm:cxn modelId="{89FACAAA-7AAC-47E7-8CE7-0FE12EB67D44}" type="presOf" srcId="{168FA14F-4DFB-4864-99ED-0A57241225BA}" destId="{C4DC75CA-29EF-4C2C-B898-9E3B384C7932}" srcOrd="0" destOrd="0" presId="urn:microsoft.com/office/officeart/2005/8/layout/orgChart1"/>
    <dgm:cxn modelId="{9E0F12EE-F728-4F32-8F7D-77C5401C4BEA}" srcId="{44861460-1929-4BA8-B6AF-33573757EBDD}" destId="{C9267A17-F30B-4F5D-985F-C4E8846B9726}" srcOrd="2" destOrd="0" parTransId="{DEFDECE6-802E-4056-8F6D-0A4D1DA1AC73}" sibTransId="{514C6EEC-830E-4476-B5B5-6F4DC9489890}"/>
    <dgm:cxn modelId="{58B4A565-E3B3-4FA3-857E-42752E848FC8}" type="presOf" srcId="{BC930869-DB2C-4D58-8076-63367A1C09F6}" destId="{59936C57-1E62-48C1-BEA2-B355425DA032}" srcOrd="1" destOrd="0" presId="urn:microsoft.com/office/officeart/2005/8/layout/orgChart1"/>
    <dgm:cxn modelId="{BB2B87C0-8706-44E3-BB86-544EBF734C3D}" type="presParOf" srcId="{9EA64CCB-A32C-4D52-BAD0-367F2E0462AA}" destId="{02E5D990-E7C5-4C94-BF54-F451B4A7FCB3}" srcOrd="0" destOrd="0" presId="urn:microsoft.com/office/officeart/2005/8/layout/orgChart1"/>
    <dgm:cxn modelId="{CD2DD605-E830-4883-A5F4-971A4611C9CD}" type="presParOf" srcId="{02E5D990-E7C5-4C94-BF54-F451B4A7FCB3}" destId="{04AECD9C-FAA2-42F1-B279-5F13A8DED2F3}" srcOrd="0" destOrd="0" presId="urn:microsoft.com/office/officeart/2005/8/layout/orgChart1"/>
    <dgm:cxn modelId="{9B739739-7F5B-4EB7-BAC6-775520856B13}" type="presParOf" srcId="{04AECD9C-FAA2-42F1-B279-5F13A8DED2F3}" destId="{59115C4B-9C8B-411E-ADBC-E5C02714F0A1}" srcOrd="0" destOrd="0" presId="urn:microsoft.com/office/officeart/2005/8/layout/orgChart1"/>
    <dgm:cxn modelId="{61F87BBA-A7B0-4DB2-AB03-9BFB903FA550}" type="presParOf" srcId="{04AECD9C-FAA2-42F1-B279-5F13A8DED2F3}" destId="{B69CBD48-BFB1-4F06-839B-F0049011D11E}" srcOrd="1" destOrd="0" presId="urn:microsoft.com/office/officeart/2005/8/layout/orgChart1"/>
    <dgm:cxn modelId="{D0D520A9-F13E-44B4-B7D0-11D10B530561}" type="presParOf" srcId="{02E5D990-E7C5-4C94-BF54-F451B4A7FCB3}" destId="{D31BA4E1-5752-49E3-B624-E2209F8A2BBC}" srcOrd="1" destOrd="0" presId="urn:microsoft.com/office/officeart/2005/8/layout/orgChart1"/>
    <dgm:cxn modelId="{144E8A0A-959D-4CF3-B902-6DA7FD3B1AB5}" type="presParOf" srcId="{D31BA4E1-5752-49E3-B624-E2209F8A2BBC}" destId="{BC7654E3-3F38-451F-86A1-366C122C55DC}" srcOrd="0" destOrd="0" presId="urn:microsoft.com/office/officeart/2005/8/layout/orgChart1"/>
    <dgm:cxn modelId="{3E481D06-7AD6-4048-8D2D-8D6A262D5248}" type="presParOf" srcId="{D31BA4E1-5752-49E3-B624-E2209F8A2BBC}" destId="{3EE3441F-3A5A-4983-BB70-023862F79521}" srcOrd="1" destOrd="0" presId="urn:microsoft.com/office/officeart/2005/8/layout/orgChart1"/>
    <dgm:cxn modelId="{984FD29F-5B17-48F0-9285-F3D8B0C73E88}" type="presParOf" srcId="{3EE3441F-3A5A-4983-BB70-023862F79521}" destId="{6BEF0D51-9D70-4274-A271-28653C33182E}" srcOrd="0" destOrd="0" presId="urn:microsoft.com/office/officeart/2005/8/layout/orgChart1"/>
    <dgm:cxn modelId="{99AC04FD-6BB9-44F2-94DD-427C11AD0435}" type="presParOf" srcId="{6BEF0D51-9D70-4274-A271-28653C33182E}" destId="{5E06E22E-E265-4511-9BBB-A0CDF4067BAF}" srcOrd="0" destOrd="0" presId="urn:microsoft.com/office/officeart/2005/8/layout/orgChart1"/>
    <dgm:cxn modelId="{F48C8ADC-67C4-44F1-81EB-F9627AC8F65D}" type="presParOf" srcId="{6BEF0D51-9D70-4274-A271-28653C33182E}" destId="{59936C57-1E62-48C1-BEA2-B355425DA032}" srcOrd="1" destOrd="0" presId="urn:microsoft.com/office/officeart/2005/8/layout/orgChart1"/>
    <dgm:cxn modelId="{28AD03B0-2AAC-42C2-B29C-DEE1022C4CBC}" type="presParOf" srcId="{3EE3441F-3A5A-4983-BB70-023862F79521}" destId="{30FB59A4-1AF9-4C24-ADC2-19CCF3C8E997}" srcOrd="1" destOrd="0" presId="urn:microsoft.com/office/officeart/2005/8/layout/orgChart1"/>
    <dgm:cxn modelId="{E6D62F9E-8AA4-40B0-A898-A2BC102C117D}" type="presParOf" srcId="{3EE3441F-3A5A-4983-BB70-023862F79521}" destId="{0735DC7B-C7E6-4E3F-80FD-D11294F0E68F}" srcOrd="2" destOrd="0" presId="urn:microsoft.com/office/officeart/2005/8/layout/orgChart1"/>
    <dgm:cxn modelId="{FFD9994C-349F-403A-9C19-0D1EA466E71F}" type="presParOf" srcId="{D31BA4E1-5752-49E3-B624-E2209F8A2BBC}" destId="{FE1FAD1F-5372-4A40-B34A-17121528002C}" srcOrd="2" destOrd="0" presId="urn:microsoft.com/office/officeart/2005/8/layout/orgChart1"/>
    <dgm:cxn modelId="{47A578D9-7641-4805-A22A-95E8B8CC83AE}" type="presParOf" srcId="{D31BA4E1-5752-49E3-B624-E2209F8A2BBC}" destId="{3397C6D5-19EA-4657-91B8-8281871C4193}" srcOrd="3" destOrd="0" presId="urn:microsoft.com/office/officeart/2005/8/layout/orgChart1"/>
    <dgm:cxn modelId="{D1B5319F-AA93-41F5-8A82-A39E1ADEDEEB}" type="presParOf" srcId="{3397C6D5-19EA-4657-91B8-8281871C4193}" destId="{757B0AA6-1CE0-493F-9869-B6CC8949C7AE}" srcOrd="0" destOrd="0" presId="urn:microsoft.com/office/officeart/2005/8/layout/orgChart1"/>
    <dgm:cxn modelId="{554EA49C-AD4D-43E9-91A1-F973E4516E62}" type="presParOf" srcId="{757B0AA6-1CE0-493F-9869-B6CC8949C7AE}" destId="{D73BD8E2-71C5-4E48-B424-2212D40B73AB}" srcOrd="0" destOrd="0" presId="urn:microsoft.com/office/officeart/2005/8/layout/orgChart1"/>
    <dgm:cxn modelId="{8DDC0560-822F-40D6-9E7A-55FFF3EFB3F9}" type="presParOf" srcId="{757B0AA6-1CE0-493F-9869-B6CC8949C7AE}" destId="{031A25AE-3976-4080-A70B-D2648BDD8311}" srcOrd="1" destOrd="0" presId="urn:microsoft.com/office/officeart/2005/8/layout/orgChart1"/>
    <dgm:cxn modelId="{90CC5AFB-D640-4016-A0D5-48019B8DB2F0}" type="presParOf" srcId="{3397C6D5-19EA-4657-91B8-8281871C4193}" destId="{AA392F60-E9C3-497E-BEEA-AA0FA422F27D}" srcOrd="1" destOrd="0" presId="urn:microsoft.com/office/officeart/2005/8/layout/orgChart1"/>
    <dgm:cxn modelId="{633D1429-0382-4E35-BA16-7B72A2BEC571}" type="presParOf" srcId="{3397C6D5-19EA-4657-91B8-8281871C4193}" destId="{AF3F74E8-7360-46B5-BF93-980B901205B4}" srcOrd="2" destOrd="0" presId="urn:microsoft.com/office/officeart/2005/8/layout/orgChart1"/>
    <dgm:cxn modelId="{3E8AD6DF-B2ED-4520-B48F-B77F8DE5E340}" type="presParOf" srcId="{D31BA4E1-5752-49E3-B624-E2209F8A2BBC}" destId="{E9BEDA79-FDD5-496E-B2E3-D611A1944B3B}" srcOrd="4" destOrd="0" presId="urn:microsoft.com/office/officeart/2005/8/layout/orgChart1"/>
    <dgm:cxn modelId="{941917A9-2E41-4CAD-808C-BDB503D6458C}" type="presParOf" srcId="{D31BA4E1-5752-49E3-B624-E2209F8A2BBC}" destId="{001A63EB-706B-49E5-BD89-B9689CC17686}" srcOrd="5" destOrd="0" presId="urn:microsoft.com/office/officeart/2005/8/layout/orgChart1"/>
    <dgm:cxn modelId="{99B1CC23-8E66-4B02-9062-C50252E295E0}" type="presParOf" srcId="{001A63EB-706B-49E5-BD89-B9689CC17686}" destId="{34C969DB-5AB9-45F3-84A3-8BD417914147}" srcOrd="0" destOrd="0" presId="urn:microsoft.com/office/officeart/2005/8/layout/orgChart1"/>
    <dgm:cxn modelId="{5B448C6D-87F2-4609-A8A7-23BBBC788CE0}" type="presParOf" srcId="{34C969DB-5AB9-45F3-84A3-8BD417914147}" destId="{FDF051EC-ED62-454D-8825-6EC52F343F93}" srcOrd="0" destOrd="0" presId="urn:microsoft.com/office/officeart/2005/8/layout/orgChart1"/>
    <dgm:cxn modelId="{D427008B-298C-445C-B00C-0CF01C7948FB}" type="presParOf" srcId="{34C969DB-5AB9-45F3-84A3-8BD417914147}" destId="{603EB33C-14AD-4A16-B3C7-16B8935605A8}" srcOrd="1" destOrd="0" presId="urn:microsoft.com/office/officeart/2005/8/layout/orgChart1"/>
    <dgm:cxn modelId="{E548EE8A-35F2-4048-B2B2-A7D5E498B919}" type="presParOf" srcId="{001A63EB-706B-49E5-BD89-B9689CC17686}" destId="{240A47EB-2CE7-458D-9C37-D576A7F557E5}" srcOrd="1" destOrd="0" presId="urn:microsoft.com/office/officeart/2005/8/layout/orgChart1"/>
    <dgm:cxn modelId="{65474132-145C-4BC0-9EFA-E89EBC9E92AB}" type="presParOf" srcId="{001A63EB-706B-49E5-BD89-B9689CC17686}" destId="{1CF348AC-ACBB-491C-8507-A0F7A3CC5D18}" srcOrd="2" destOrd="0" presId="urn:microsoft.com/office/officeart/2005/8/layout/orgChart1"/>
    <dgm:cxn modelId="{C9C11648-CAC3-4EAE-B433-B755FEEF70BC}" type="presParOf" srcId="{02E5D990-E7C5-4C94-BF54-F451B4A7FCB3}" destId="{98D0229B-44E2-43A6-9645-D0810111663A}" srcOrd="2" destOrd="0" presId="urn:microsoft.com/office/officeart/2005/8/layout/orgChart1"/>
    <dgm:cxn modelId="{B9D8579A-E150-4E2D-8392-015D52880976}" type="presParOf" srcId="{98D0229B-44E2-43A6-9645-D0810111663A}" destId="{C4DC75CA-29EF-4C2C-B898-9E3B384C7932}" srcOrd="0" destOrd="0" presId="urn:microsoft.com/office/officeart/2005/8/layout/orgChart1"/>
    <dgm:cxn modelId="{A39802A1-3EED-4906-9AD3-7CB8FB3B114E}" type="presParOf" srcId="{98D0229B-44E2-43A6-9645-D0810111663A}" destId="{C1B42FF1-BFA3-4FC2-9829-F47685C3F87F}" srcOrd="1" destOrd="0" presId="urn:microsoft.com/office/officeart/2005/8/layout/orgChart1"/>
    <dgm:cxn modelId="{F6A69636-7EE1-48D2-8AFF-5179E32BD4B1}" type="presParOf" srcId="{C1B42FF1-BFA3-4FC2-9829-F47685C3F87F}" destId="{07E74DB9-7A55-4750-A961-B1CB4DA3A971}" srcOrd="0" destOrd="0" presId="urn:microsoft.com/office/officeart/2005/8/layout/orgChart1"/>
    <dgm:cxn modelId="{5892967B-7950-4FBE-8A23-9D34509BBB79}" type="presParOf" srcId="{07E74DB9-7A55-4750-A961-B1CB4DA3A971}" destId="{A05F82CC-F730-443A-91F1-4317EF6E89D2}" srcOrd="0" destOrd="0" presId="urn:microsoft.com/office/officeart/2005/8/layout/orgChart1"/>
    <dgm:cxn modelId="{874D0F85-0E97-4D58-ADFC-B3F850F7423D}" type="presParOf" srcId="{07E74DB9-7A55-4750-A961-B1CB4DA3A971}" destId="{AE46D2E0-FDF2-4725-B478-21106D523FAA}" srcOrd="1" destOrd="0" presId="urn:microsoft.com/office/officeart/2005/8/layout/orgChart1"/>
    <dgm:cxn modelId="{8B958A0C-8BF5-4697-8590-73F64282238F}" type="presParOf" srcId="{C1B42FF1-BFA3-4FC2-9829-F47685C3F87F}" destId="{11B55E78-1E74-4486-B0F5-A7B152209325}" srcOrd="1" destOrd="0" presId="urn:microsoft.com/office/officeart/2005/8/layout/orgChart1"/>
    <dgm:cxn modelId="{0A31A7B5-1EA2-45DB-9D8F-D23AEF1998B6}" type="presParOf" srcId="{C1B42FF1-BFA3-4FC2-9829-F47685C3F87F}" destId="{808805D0-16D4-4BEE-89D8-76EAD4CE84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949E9-6015-46FF-96A3-3CC9F0B5D499}">
      <dsp:nvSpPr>
        <dsp:cNvPr id="0" name=""/>
        <dsp:cNvSpPr/>
      </dsp:nvSpPr>
      <dsp:spPr>
        <a:xfrm>
          <a:off x="2741557" y="2085943"/>
          <a:ext cx="2510771" cy="26464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4123" y="2208509"/>
        <a:ext cx="2265639" cy="2401312"/>
      </dsp:txXfrm>
    </dsp:sp>
    <dsp:sp modelId="{C39E2E70-57FB-4FB6-A5C6-7942D74196DB}">
      <dsp:nvSpPr>
        <dsp:cNvPr id="0" name=""/>
        <dsp:cNvSpPr/>
      </dsp:nvSpPr>
      <dsp:spPr>
        <a:xfrm rot="16200000">
          <a:off x="3856701" y="1945701"/>
          <a:ext cx="2804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48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7E26D-EB06-4ABC-9F7F-140566903351}">
      <dsp:nvSpPr>
        <dsp:cNvPr id="0" name=""/>
        <dsp:cNvSpPr/>
      </dsp:nvSpPr>
      <dsp:spPr>
        <a:xfrm>
          <a:off x="2884930" y="17539"/>
          <a:ext cx="2224026" cy="1787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শ্রমিকের মজুরী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2209" y="104818"/>
        <a:ext cx="2049468" cy="1613361"/>
      </dsp:txXfrm>
    </dsp:sp>
    <dsp:sp modelId="{268E9A99-37D4-4CE5-AF1E-CB153D3D908D}">
      <dsp:nvSpPr>
        <dsp:cNvPr id="0" name=""/>
        <dsp:cNvSpPr/>
      </dsp:nvSpPr>
      <dsp:spPr>
        <a:xfrm rot="1727088">
          <a:off x="5228128" y="4193194"/>
          <a:ext cx="391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71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8A2FA-4C3A-4422-949D-4A9790B0B547}">
      <dsp:nvSpPr>
        <dsp:cNvPr id="0" name=""/>
        <dsp:cNvSpPr/>
      </dsp:nvSpPr>
      <dsp:spPr>
        <a:xfrm>
          <a:off x="5595638" y="4271343"/>
          <a:ext cx="2029460" cy="11473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কাঁচামাল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51646" y="4327351"/>
        <a:ext cx="1917444" cy="1035307"/>
      </dsp:txXfrm>
    </dsp:sp>
    <dsp:sp modelId="{7523497A-F2F5-4A09-90D8-A77FE31C6658}">
      <dsp:nvSpPr>
        <dsp:cNvPr id="0" name=""/>
        <dsp:cNvSpPr/>
      </dsp:nvSpPr>
      <dsp:spPr>
        <a:xfrm rot="9205431">
          <a:off x="2322677" y="4136089"/>
          <a:ext cx="442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24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21691-9F8C-40C6-AFF5-D5CF4F23EFBE}">
      <dsp:nvSpPr>
        <dsp:cNvPr id="0" name=""/>
        <dsp:cNvSpPr/>
      </dsp:nvSpPr>
      <dsp:spPr>
        <a:xfrm>
          <a:off x="584805" y="3932410"/>
          <a:ext cx="1761235" cy="1486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অর্থ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7358" y="4004963"/>
        <a:ext cx="1616129" cy="1341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2737-8982-49BC-BE36-1BAC421C3855}">
      <dsp:nvSpPr>
        <dsp:cNvPr id="0" name=""/>
        <dsp:cNvSpPr/>
      </dsp:nvSpPr>
      <dsp:spPr>
        <a:xfrm>
          <a:off x="4015636" y="1653462"/>
          <a:ext cx="2511194" cy="24466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মূলধন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83392" y="2011760"/>
        <a:ext cx="1775682" cy="1730016"/>
      </dsp:txXfrm>
    </dsp:sp>
    <dsp:sp modelId="{30B1513A-C3E2-4AD6-B656-FCACF972233A}">
      <dsp:nvSpPr>
        <dsp:cNvPr id="0" name=""/>
        <dsp:cNvSpPr/>
      </dsp:nvSpPr>
      <dsp:spPr>
        <a:xfrm rot="5375970">
          <a:off x="5226652" y="1676061"/>
          <a:ext cx="72568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72568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1122" y="1687959"/>
        <a:ext cx="3628" cy="3628"/>
      </dsp:txXfrm>
    </dsp:sp>
    <dsp:sp modelId="{F2D728A7-F865-4955-B92D-3D437B626F8D}">
      <dsp:nvSpPr>
        <dsp:cNvPr id="0" name=""/>
        <dsp:cNvSpPr/>
      </dsp:nvSpPr>
      <dsp:spPr>
        <a:xfrm>
          <a:off x="4454917" y="120751"/>
          <a:ext cx="1605325" cy="1605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দালান কোঠা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90011" y="355845"/>
        <a:ext cx="1135137" cy="1135137"/>
      </dsp:txXfrm>
    </dsp:sp>
    <dsp:sp modelId="{2F01C550-5E03-4990-BC8B-6255BFEF3EA2}">
      <dsp:nvSpPr>
        <dsp:cNvPr id="0" name=""/>
        <dsp:cNvSpPr/>
      </dsp:nvSpPr>
      <dsp:spPr>
        <a:xfrm rot="10800000">
          <a:off x="6407432" y="2863055"/>
          <a:ext cx="119399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19399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6464146" y="2873783"/>
        <a:ext cx="5969" cy="5969"/>
      </dsp:txXfrm>
    </dsp:sp>
    <dsp:sp modelId="{B3F816FB-C8E0-409F-9683-57297B44F94B}">
      <dsp:nvSpPr>
        <dsp:cNvPr id="0" name=""/>
        <dsp:cNvSpPr/>
      </dsp:nvSpPr>
      <dsp:spPr>
        <a:xfrm>
          <a:off x="6407432" y="1817229"/>
          <a:ext cx="1907255" cy="21190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মেশিন ক্রয়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86743" y="2127561"/>
        <a:ext cx="1348633" cy="1498413"/>
      </dsp:txXfrm>
    </dsp:sp>
    <dsp:sp modelId="{234A76C2-A838-43BD-8AB4-76805D10CDAC}">
      <dsp:nvSpPr>
        <dsp:cNvPr id="0" name=""/>
        <dsp:cNvSpPr/>
      </dsp:nvSpPr>
      <dsp:spPr>
        <a:xfrm rot="16101882">
          <a:off x="5208121" y="3990624"/>
          <a:ext cx="190606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90606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298660" y="3999572"/>
        <a:ext cx="9530" cy="9530"/>
      </dsp:txXfrm>
    </dsp:sp>
    <dsp:sp modelId="{929506BD-5ABE-438A-AD39-F08B6006D6B4}">
      <dsp:nvSpPr>
        <dsp:cNvPr id="0" name=""/>
        <dsp:cNvSpPr/>
      </dsp:nvSpPr>
      <dsp:spPr>
        <a:xfrm>
          <a:off x="4319100" y="3908798"/>
          <a:ext cx="2013463" cy="17607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আসবাবপত্র  ক্রয়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13965" y="4166657"/>
        <a:ext cx="1423733" cy="1245051"/>
      </dsp:txXfrm>
    </dsp:sp>
    <dsp:sp modelId="{169EB5CA-43EE-4A85-86D3-7D9442C997F0}">
      <dsp:nvSpPr>
        <dsp:cNvPr id="0" name=""/>
        <dsp:cNvSpPr/>
      </dsp:nvSpPr>
      <dsp:spPr>
        <a:xfrm>
          <a:off x="4015636" y="2863055"/>
          <a:ext cx="125796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25796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5390" y="2873623"/>
        <a:ext cx="6289" cy="6289"/>
      </dsp:txXfrm>
    </dsp:sp>
    <dsp:sp modelId="{0A168B47-EDF9-4D01-ADB4-B807BF5DADD1}">
      <dsp:nvSpPr>
        <dsp:cNvPr id="0" name=""/>
        <dsp:cNvSpPr/>
      </dsp:nvSpPr>
      <dsp:spPr>
        <a:xfrm>
          <a:off x="2221383" y="1848196"/>
          <a:ext cx="1920049" cy="20571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দোকান সাজানো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2568" y="2149458"/>
        <a:ext cx="1357679" cy="1454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C5FE5-B43B-4135-A364-386A4B1FF89E}">
      <dsp:nvSpPr>
        <dsp:cNvPr id="0" name=""/>
        <dsp:cNvSpPr/>
      </dsp:nvSpPr>
      <dsp:spPr>
        <a:xfrm>
          <a:off x="3741877" y="2553680"/>
          <a:ext cx="4011554" cy="1176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অনিয়ন্ত্রন যোগ্য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41877" y="2553680"/>
        <a:ext cx="4011554" cy="1176743"/>
      </dsp:txXfrm>
    </dsp:sp>
    <dsp:sp modelId="{3F45583D-5B0E-44BE-A7CB-B29A9FAAAABD}">
      <dsp:nvSpPr>
        <dsp:cNvPr id="0" name=""/>
        <dsp:cNvSpPr/>
      </dsp:nvSpPr>
      <dsp:spPr>
        <a:xfrm>
          <a:off x="373999" y="2527224"/>
          <a:ext cx="3199061" cy="11750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নিয়ন্ত্রন যোগ্য  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999" y="2527224"/>
        <a:ext cx="3199061" cy="1175086"/>
      </dsp:txXfrm>
    </dsp:sp>
    <dsp:sp modelId="{103F76A0-F957-408E-9930-E94F72C3E83D}">
      <dsp:nvSpPr>
        <dsp:cNvPr id="0" name=""/>
        <dsp:cNvSpPr/>
      </dsp:nvSpPr>
      <dsp:spPr>
        <a:xfrm>
          <a:off x="1688475" y="303074"/>
          <a:ext cx="5112878" cy="1341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8475" y="303074"/>
        <a:ext cx="5112878" cy="13416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C75CA-29EF-4C2C-B898-9E3B384C7932}">
      <dsp:nvSpPr>
        <dsp:cNvPr id="0" name=""/>
        <dsp:cNvSpPr/>
      </dsp:nvSpPr>
      <dsp:spPr>
        <a:xfrm>
          <a:off x="3915829" y="1505211"/>
          <a:ext cx="1352964" cy="1028276"/>
        </a:xfrm>
        <a:custGeom>
          <a:avLst/>
          <a:gdLst/>
          <a:ahLst/>
          <a:cxnLst/>
          <a:rect l="0" t="0" r="0" b="0"/>
          <a:pathLst>
            <a:path>
              <a:moveTo>
                <a:pt x="1352964" y="0"/>
              </a:moveTo>
              <a:lnTo>
                <a:pt x="1352964" y="1028276"/>
              </a:lnTo>
              <a:lnTo>
                <a:pt x="0" y="10282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EDA79-FDD5-496E-B2E3-D611A1944B3B}">
      <dsp:nvSpPr>
        <dsp:cNvPr id="0" name=""/>
        <dsp:cNvSpPr/>
      </dsp:nvSpPr>
      <dsp:spPr>
        <a:xfrm>
          <a:off x="5268794" y="1505211"/>
          <a:ext cx="2573690" cy="55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80"/>
              </a:lnTo>
              <a:lnTo>
                <a:pt x="2573690" y="239580"/>
              </a:lnTo>
              <a:lnTo>
                <a:pt x="2573690" y="5552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FAD1F-5372-4A40-B34A-17121528002C}">
      <dsp:nvSpPr>
        <dsp:cNvPr id="0" name=""/>
        <dsp:cNvSpPr/>
      </dsp:nvSpPr>
      <dsp:spPr>
        <a:xfrm>
          <a:off x="5268794" y="1505211"/>
          <a:ext cx="2429304" cy="2575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466"/>
              </a:lnTo>
              <a:lnTo>
                <a:pt x="2429304" y="2259466"/>
              </a:lnTo>
              <a:lnTo>
                <a:pt x="2429304" y="25751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654E3-3F38-451F-86A1-366C122C55DC}">
      <dsp:nvSpPr>
        <dsp:cNvPr id="0" name=""/>
        <dsp:cNvSpPr/>
      </dsp:nvSpPr>
      <dsp:spPr>
        <a:xfrm>
          <a:off x="2531323" y="1505211"/>
          <a:ext cx="2737470" cy="2466002"/>
        </a:xfrm>
        <a:custGeom>
          <a:avLst/>
          <a:gdLst/>
          <a:ahLst/>
          <a:cxnLst/>
          <a:rect l="0" t="0" r="0" b="0"/>
          <a:pathLst>
            <a:path>
              <a:moveTo>
                <a:pt x="2737470" y="0"/>
              </a:moveTo>
              <a:lnTo>
                <a:pt x="2737470" y="2150290"/>
              </a:lnTo>
              <a:lnTo>
                <a:pt x="0" y="2150290"/>
              </a:lnTo>
              <a:lnTo>
                <a:pt x="0" y="24660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15C4B-9C8B-411E-ADBC-E5C02714F0A1}">
      <dsp:nvSpPr>
        <dsp:cNvPr id="0" name=""/>
        <dsp:cNvSpPr/>
      </dsp:nvSpPr>
      <dsp:spPr>
        <a:xfrm>
          <a:off x="3765400" y="1817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5400" y="1817"/>
        <a:ext cx="3006788" cy="1503394"/>
      </dsp:txXfrm>
    </dsp:sp>
    <dsp:sp modelId="{5E06E22E-E265-4511-9BBB-A0CDF4067BAF}">
      <dsp:nvSpPr>
        <dsp:cNvPr id="0" name=""/>
        <dsp:cNvSpPr/>
      </dsp:nvSpPr>
      <dsp:spPr>
        <a:xfrm>
          <a:off x="1027929" y="3971214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বন্ডে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7929" y="3971214"/>
        <a:ext cx="3006788" cy="1503394"/>
      </dsp:txXfrm>
    </dsp:sp>
    <dsp:sp modelId="{D73BD8E2-71C5-4E48-B424-2212D40B73AB}">
      <dsp:nvSpPr>
        <dsp:cNvPr id="0" name=""/>
        <dsp:cNvSpPr/>
      </dsp:nvSpPr>
      <dsp:spPr>
        <a:xfrm>
          <a:off x="6194705" y="4080390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94705" y="4080390"/>
        <a:ext cx="3006788" cy="1503394"/>
      </dsp:txXfrm>
    </dsp:sp>
    <dsp:sp modelId="{FDF051EC-ED62-454D-8825-6EC52F343F93}">
      <dsp:nvSpPr>
        <dsp:cNvPr id="0" name=""/>
        <dsp:cNvSpPr/>
      </dsp:nvSpPr>
      <dsp:spPr>
        <a:xfrm>
          <a:off x="6339091" y="2060505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সিকুরিটিতে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9091" y="2060505"/>
        <a:ext cx="3006788" cy="1503394"/>
      </dsp:txXfrm>
    </dsp:sp>
    <dsp:sp modelId="{A05F82CC-F730-443A-91F1-4317EF6E89D2}">
      <dsp:nvSpPr>
        <dsp:cNvPr id="0" name=""/>
        <dsp:cNvSpPr/>
      </dsp:nvSpPr>
      <dsp:spPr>
        <a:xfrm>
          <a:off x="909040" y="1781791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বানিজ্যিক ব্যাংকে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9040" y="1781791"/>
        <a:ext cx="3006788" cy="150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7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07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6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66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7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4CDBB6-63F7-4F7D-9340-58B2B9D9BC9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5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0641" y="204717"/>
            <a:ext cx="7224214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3" y="2275550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84974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5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3645090"/>
              </p:ext>
            </p:extLst>
          </p:nvPr>
        </p:nvGraphicFramePr>
        <p:xfrm>
          <a:off x="1078173" y="719666"/>
          <a:ext cx="10536071" cy="583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0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9968" y="675250"/>
            <a:ext cx="382641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সল্পমেয়াদী তহবিল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571" y="2475367"/>
            <a:ext cx="440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চলতি মূলধন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93897" y="1422194"/>
            <a:ext cx="161779" cy="844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658" y="3690709"/>
            <a:ext cx="444303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তহবিল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5363" y="5485560"/>
            <a:ext cx="260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 মূলধন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749274" y="4458491"/>
            <a:ext cx="161779" cy="844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63593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276579" y="2715065"/>
            <a:ext cx="4178104" cy="281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6091311" y="2363372"/>
            <a:ext cx="70338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26818" y="2743200"/>
            <a:ext cx="182879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361458" y="2743200"/>
            <a:ext cx="186449" cy="351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607396"/>
              </p:ext>
            </p:extLst>
          </p:nvPr>
        </p:nvGraphicFramePr>
        <p:xfrm>
          <a:off x="1240428" y="569540"/>
          <a:ext cx="10537589" cy="577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2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4267" y="829994"/>
            <a:ext cx="492899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9994" y="2855742"/>
            <a:ext cx="84070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মুনাফাত্রীতর মধ্যে কিভাবে ভারসাম্য রক্ষা করা যায় 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 বৈচিতায়নের মাধ্যমে কিভাবে ঝুঁকি বন্টন করা যায়।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0669" y="444918"/>
            <a:ext cx="470364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" y="1837605"/>
            <a:ext cx="117370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জনাব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ফাইম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দোকানে পাঠ্যপুস্থক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বিক্রয় করেন। বছরের ২-৩ মাস ছাড়া তার দোকানে ক্রেতার সমাবেশ তেমন থাকেনা, ফলে প্রত্যাশিত মুনাফাও অর্জিত হয়না। তার দোকানের পাশেই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জনাব জীবন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দোকান দিলেন। জনাব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জীবন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 দোকানে পাঠ্যপুস্তকের পাশাপাশি গল্পের বই, ধর্মীয় বই সহ স্টেশনারী সামগ্রীও রেখেছেন। তার দোকানে সারা বছরই ক্রেতাদের আনাগোনা থাকে। ফলে তার মুনাফার হারও দিনদিন বৃদ্ধি পাচ্ছে।</a:t>
            </a:r>
          </a:p>
          <a:p>
            <a:pPr algn="just"/>
            <a:endParaRPr lang="bn-BD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(ক) উপযুক্ততার নীতি কাকে বলে ?</a:t>
            </a:r>
          </a:p>
          <a:p>
            <a:pPr algn="just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(খ) অনিয়ন্ত্রিত ঝুঁকির ২ টি উদাহরণ দাও।</a:t>
            </a:r>
          </a:p>
          <a:p>
            <a:pPr algn="just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(গ) জনাব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ফাহিমের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কারবারে কী কী পদক্ষেপ গ্রহণ করলে তার প্রত্যাশিত মুনাফা অর্জিত হবে বলে তুমি মনে কর? </a:t>
            </a:r>
          </a:p>
          <a:p>
            <a:pPr algn="just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(ঘ) কোন নীতি অনুসরণের ফলে জনাব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জীবনের কারবারে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প্রত্যাশিত মুনাফা অর্জিত হচ্ছে ? বিশ্লেষন কর ।</a:t>
            </a:r>
          </a:p>
        </p:txBody>
      </p:sp>
    </p:spTree>
    <p:extLst>
      <p:ext uri="{BB962C8B-B14F-4D97-AF65-F5344CB8AC3E}">
        <p14:creationId xmlns:p14="http://schemas.microsoft.com/office/powerpoint/2010/main" val="269556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137" y="638085"/>
            <a:ext cx="494952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65" y="2177529"/>
            <a:ext cx="7316445" cy="428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3785" y="3182074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5" y="136478"/>
            <a:ext cx="2608251" cy="29508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4999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55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অধ্যায়-১ম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065" y="109324"/>
            <a:ext cx="2743086" cy="341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3" y="901320"/>
            <a:ext cx="5390626" cy="3000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29" y="849061"/>
            <a:ext cx="5087820" cy="29111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28" y="3901753"/>
            <a:ext cx="5087821" cy="2788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3" y="4024768"/>
            <a:ext cx="5390626" cy="2665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5311" y="202730"/>
            <a:ext cx="83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নিচের ছবি গুলোর দিকে লক্ষ কর-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3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1" y="3971499"/>
            <a:ext cx="824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/>
              </a:rPr>
              <a:t>অর্থায়নের</a:t>
            </a:r>
            <a:r>
              <a:rPr lang="en-US" sz="7200" dirty="0" smtClean="0">
                <a:latin typeface="NikoshBAN"/>
              </a:rPr>
              <a:t> </a:t>
            </a:r>
            <a:r>
              <a:rPr lang="en-US" sz="7200" dirty="0" err="1" smtClean="0">
                <a:latin typeface="NikoshBAN"/>
              </a:rPr>
              <a:t>নীতিমালা</a:t>
            </a:r>
            <a:r>
              <a:rPr lang="en-US" sz="7200" dirty="0" smtClean="0">
                <a:latin typeface="NikoshBAN"/>
              </a:rPr>
              <a:t> </a:t>
            </a:r>
            <a:endParaRPr lang="en-US" sz="72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360" y="327190"/>
            <a:ext cx="6302138" cy="348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2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526" y="900332"/>
            <a:ext cx="3516923" cy="633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194" y="1449754"/>
            <a:ext cx="71297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194" y="2096085"/>
            <a:ext cx="1162789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নীতিগুলো কি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মুনাফার নীতির মধ্যে ভারসাম্যতার গুরুত্ব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 বৈচিত্রায়নের মাধ্যমে ঝুঁকি বন্টন প্রক্রিয়া বিশ্লেষন করতে পারবে।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0652" y="718292"/>
            <a:ext cx="4892753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/>
              </a:rPr>
              <a:t>অর্থায়ন প্রক্রিয়া </a:t>
            </a:r>
            <a:endParaRPr lang="en-US" sz="5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59" y="2465127"/>
            <a:ext cx="5492615" cy="30758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14698" y="5832233"/>
            <a:ext cx="4245510" cy="532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অর্থ বিনিয়োগ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00251" y="5832232"/>
            <a:ext cx="4245510" cy="532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অর্থ সংগ্রহ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6" y="2567057"/>
            <a:ext cx="4715133" cy="313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15" y="982639"/>
            <a:ext cx="4959471" cy="27041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87" y="880679"/>
            <a:ext cx="5484151" cy="28060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2" y="4094328"/>
            <a:ext cx="5109594" cy="2525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613" y="3839001"/>
            <a:ext cx="5589825" cy="2781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5311" y="202730"/>
            <a:ext cx="83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নিচের ছবি গুলোর দিকে লক্ষ কর-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130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137313"/>
            <a:ext cx="1034908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 প্রতিষ্ঠানের নগদ অর্থের উপস্থিতই হলো তারল্য।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9242" y="1329917"/>
            <a:ext cx="939373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অর্থের বিনিয়োগ বৃদ্ধি মুনাফা বৃদ্ধি প্রথম শর্ত।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8056" y="2136273"/>
            <a:ext cx="6263813" cy="18730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হ্রাস</a:t>
            </a: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বৃদ্ধি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108524" y="2654614"/>
            <a:ext cx="182879" cy="668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2607600" y="4230873"/>
            <a:ext cx="7184724" cy="25269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 বৃদ্ধি মানে মুনাফা বৃদ্ধি 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 হ্রাস মানে মুনাফা হ্রাস  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08524" y="5159981"/>
            <a:ext cx="182879" cy="668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091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304</TotalTime>
  <Words>303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NikoshBAN</vt:lpstr>
      <vt:lpstr>Vrinda</vt:lpstr>
      <vt:lpstr>Wingdings</vt:lpstr>
      <vt:lpstr>Wingdings 3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55</cp:revision>
  <dcterms:created xsi:type="dcterms:W3CDTF">2021-01-24T06:03:55Z</dcterms:created>
  <dcterms:modified xsi:type="dcterms:W3CDTF">2021-03-15T09:10:11Z</dcterms:modified>
</cp:coreProperties>
</file>