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259" r:id="rId4"/>
    <p:sldId id="260" r:id="rId5"/>
    <p:sldId id="261" r:id="rId6"/>
    <p:sldId id="262" r:id="rId7"/>
    <p:sldId id="263" r:id="rId8"/>
    <p:sldId id="264" r:id="rId9"/>
    <p:sldId id="275" r:id="rId10"/>
    <p:sldId id="269" r:id="rId11"/>
    <p:sldId id="270" r:id="rId12"/>
    <p:sldId id="266" r:id="rId13"/>
    <p:sldId id="268" r:id="rId14"/>
    <p:sldId id="277" r:id="rId15"/>
    <p:sldId id="276" r:id="rId16"/>
    <p:sldId id="271" r:id="rId17"/>
    <p:sldId id="272" r:id="rId18"/>
    <p:sldId id="273" r:id="rId19"/>
    <p:sldId id="274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t="9258" r="3525" b="8712"/>
          <a:stretch/>
        </p:blipFill>
        <p:spPr>
          <a:xfrm>
            <a:off x="0" y="2057400"/>
            <a:ext cx="8763000" cy="40815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B48004-8CA2-4D40-B2FC-04B2693EE3ED}"/>
              </a:ext>
            </a:extLst>
          </p:cNvPr>
          <p:cNvSpPr txBox="1"/>
          <p:nvPr/>
        </p:nvSpPr>
        <p:spPr>
          <a:xfrm>
            <a:off x="3048000" y="9144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</a:rPr>
              <a:t>স্বাগত</a:t>
            </a:r>
            <a:r>
              <a:rPr lang="en-US" sz="4000" dirty="0">
                <a:solidFill>
                  <a:srgbClr val="00B05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78307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5602"/>
            <a:ext cx="708660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133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ছাল =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71800" y="2064326"/>
            <a:ext cx="2362200" cy="144087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2073256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বাকল । এখানে নিম গাছের বাকল ।  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800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 দিয়ে বাঁধানো = 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38055" y="4267200"/>
            <a:ext cx="2133600" cy="1600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4648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ইট ও সিমেন্ট দিয়ে বাঁধানো বোঝাচ্ছে 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7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/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47800"/>
            <a:ext cx="1676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=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438400" y="1115942"/>
            <a:ext cx="2590800" cy="193205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1801743"/>
            <a:ext cx="3962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যিনি কবিতা লিখেন,সৌন্দর্যের পূজারি ।  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962400"/>
            <a:ext cx="27432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খোস দাদ 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লাগাবে =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76600" y="3393132"/>
            <a:ext cx="2895600" cy="201706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3581400"/>
            <a:ext cx="26670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চুলকানির স্থানে লেপন করবে ।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500" y="15857"/>
            <a:ext cx="55626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85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r\IMG_46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447800"/>
            <a:ext cx="7213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0"/>
            <a:ext cx="693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bn-BD" altLang="en-US" sz="9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সরবপাঠ </a:t>
            </a:r>
            <a:endParaRPr lang="en-US" altLang="en-US" sz="9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5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r\IMG_46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45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33400"/>
            <a:ext cx="8763000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নিমগাছের  শিকড় যেমন মাটির গভীরে, </a:t>
            </a:r>
            <a:r>
              <a:rPr lang="bn-BD" sz="320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 লক্ষ্মীবউটি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সংসারের জালে আবদ্ধ হয়ে গেছে । </a:t>
            </a:r>
          </a:p>
          <a:p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সংসার ছেরে যেতে পারেনা । 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F:\PIC\IMG_47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42496"/>
            <a:ext cx="7696200" cy="441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9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47434"/>
            <a:ext cx="89154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নিমগাছের কাছ থেকে মানুষ উপকৃত হলেও যেমন গাছটির কেউ যত্ন নেয়না </a:t>
            </a:r>
            <a:r>
              <a:rPr lang="en-US" sz="20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5384953"/>
            <a:ext cx="8763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 তেমনি বাড়ির গৃহবধূর কাছ থেকে উপকৃত হয়েও কেউ  কৃতজ্ঞতা স্বীকার করেনা  ।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DOEL\Desktop\shahsnara\neem-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1198418"/>
            <a:ext cx="4724401" cy="391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PIC\IMG_4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78192"/>
            <a:ext cx="3886200" cy="41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39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8100" y="720712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দুটি লক্ষ কর এবং প্রশ্নের জবাব দাও - 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8" name="Picture 2" descr="C:\Users\DOEL\Desktop\shahsnara\a047_LTI_SinglePho_640-332x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4999"/>
            <a:ext cx="3162300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5432045"/>
            <a:ext cx="88392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 উল্লেখিত নারীর সাথে নিমগাছ গল্পের সাদৃশ্যপূর্ণ দিকটি তুলে ধর ।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9" name="Picture 3" descr="C:\Users\DOEL\Desktop\shahsnara\vlcsnap-2012-11-07-13h25m19s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4572000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0" y="2133600"/>
            <a:ext cx="6858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64812"/>
            <a:ext cx="36576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4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OEL\Desktop\shahsnara\neem-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4953000" cy="341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5221" y="175290"/>
            <a:ext cx="7840579" cy="2110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চর্ম রোগের অব্যর্থ মহৌষধ  – নিমের পাতা ও ছাল । 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যকৃতের পক্ষে উপকারি – নিমের কচিপাতা । 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দাঁতের জন্য উপকারী নিমের কচি ডাল ।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716" y="5913269"/>
            <a:ext cx="76200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নিমের হাওয়া স্বাস্থের জন্য ভালো । 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3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48768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-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727860"/>
            <a:ext cx="82296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চর্ম রোগের অব্যর্থ  মহৌষধ  কোনটি ? 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নিম গাছের পাতা ।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636068"/>
            <a:ext cx="838200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নিমের কচি ডাল চিবোলে কী ভালো থাকে ? </a:t>
            </a:r>
          </a:p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দাঁত ভালো থাকে ।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6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685800"/>
            <a:ext cx="4648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438400"/>
            <a:ext cx="8763000" cy="298543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১।বনফুলের প্রকৃত নাম কী ? 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২।নিমগাছের কচি ডাল চিবোলে কী ভালো থাকে ? 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৩।কবি কীসের  পূজারি ? 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৪।নিমগাছ  গল্পটি কোন ধরনের গল্প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9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017233"/>
            <a:ext cx="3200400" cy="895889"/>
          </a:xfrm>
          <a:prstGeom prst="rect">
            <a:avLst/>
          </a:prstGeom>
          <a:noFill/>
        </p:spPr>
        <p:txBody>
          <a:bodyPr wrap="square" lIns="80904" tIns="40451" rIns="80904" bIns="40451" rtlCol="0">
            <a:spAutoFit/>
          </a:bodyPr>
          <a:lstStyle/>
          <a:p>
            <a:r>
              <a:rPr lang="bn-BD" sz="529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291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737092-BC22-45E4-9159-6861C02C0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70" y="1303438"/>
            <a:ext cx="1892341" cy="1978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4B2D01-BF86-4501-B1BF-FEA050AF7824}"/>
              </a:ext>
            </a:extLst>
          </p:cNvPr>
          <p:cNvSpPr txBox="1"/>
          <p:nvPr/>
        </p:nvSpPr>
        <p:spPr>
          <a:xfrm>
            <a:off x="457200" y="3800236"/>
            <a:ext cx="41939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খসরু মোহাম্মদ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নাজিম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ভালুকা,ময়মনসিংহ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68258-9228-496B-BB3A-B6DFE2CA5DD7}"/>
              </a:ext>
            </a:extLst>
          </p:cNvPr>
          <p:cNvSpPr txBox="1"/>
          <p:nvPr/>
        </p:nvSpPr>
        <p:spPr>
          <a:xfrm>
            <a:off x="4343400" y="2819400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</a:p>
          <a:p>
            <a:pPr algn="ctr">
              <a:defRPr/>
            </a:pP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>
              <a:defRPr/>
            </a:pP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নবম/ দশম শ্রেণী </a:t>
            </a:r>
          </a:p>
          <a:p>
            <a:pPr algn="ctr">
              <a:defRPr/>
            </a:pP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গদ্য </a:t>
            </a:r>
          </a:p>
        </p:txBody>
      </p:sp>
    </p:spTree>
    <p:extLst>
      <p:ext uri="{BB962C8B-B14F-4D97-AF65-F5344CB8AC3E}">
        <p14:creationId xmlns:p14="http://schemas.microsoft.com/office/powerpoint/2010/main" val="852101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145" y="685800"/>
            <a:ext cx="4495800" cy="110799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743200"/>
            <a:ext cx="8686800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3200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এলাকার বৃক্ষরোপণ এর উপকারীতা সম্পর্কে জনগণকে সচেতন করতে হবে । এ কাজের জন্য তুমি কী কী করবে । </a:t>
            </a:r>
            <a:endParaRPr lang="en-US" sz="3200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5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happy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7848600" cy="421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70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51054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 পরিবেশ গঠন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10560"/>
            <a:ext cx="51054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 ?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DOEL\Desktop\shahsnara\DSC066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5273"/>
            <a:ext cx="3886200" cy="448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139554"/>
            <a:ext cx="22098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তুলসি গাছ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7" name="Picture 3" descr="C:\Users\DOEL\Desktop\shahsnara\Jamun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788" y="2187245"/>
            <a:ext cx="4876800" cy="459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7400" y="5777317"/>
            <a:ext cx="1905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 গাছ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17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\Desktop\shahsnara\OurTrees-Arju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7" y="268705"/>
            <a:ext cx="4343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8014" y="3136612"/>
            <a:ext cx="22098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অর্জুন গাছ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1" name="Picture 3" descr="C:\Users\DOEL\Desktop\shahsnara\neem-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4191000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0" y="5410200"/>
            <a:ext cx="2667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 গাছ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 descr="C:\Users\DOEL\Desktop\shahsnara\Starr_020803-0094_Centella_asiati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7" y="3868657"/>
            <a:ext cx="4561608" cy="272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7514" y="5785156"/>
            <a:ext cx="25908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থানকুনি পাতা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40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\Desktop\shahsnara\neem-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379" y="5334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এসো আজ  নিম গাছ  গল্প নিয়ে আলোচনা করি ।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61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14400"/>
            <a:ext cx="7239000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আজকেরপাঠ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2105561"/>
            <a:ext cx="2743200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 </a:t>
            </a:r>
          </a:p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বনফুল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80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763000" cy="43396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 algn="ctr"/>
            <a:r>
              <a:rPr lang="bn-BD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 </a:t>
            </a:r>
          </a:p>
          <a:p>
            <a:pPr algn="ctr"/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লেখক পরিচিতি বলতে পারবে ।  </a:t>
            </a:r>
          </a:p>
          <a:p>
            <a:pPr algn="ctr"/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নতুন  শব্দের উচ্চারন ও অর্থ বলতে পারবে ।  </a:t>
            </a:r>
          </a:p>
          <a:p>
            <a:pPr algn="ctr"/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প্রমিত উচ্চারনে পাঠ্যাংটুকু  সরবে পড়তে পারবে। </a:t>
            </a:r>
          </a:p>
          <a:p>
            <a:pPr algn="ctr"/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#পঠিত অংশের মূলভাব বিশ্লেষণ করতে পারবে ।</a:t>
            </a:r>
          </a:p>
          <a:p>
            <a:pPr algn="ctr"/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নিমগাছের পাতা বাকল ও নিমের হাওয়ার উপকারিতা বর্ণনা করতে পারবে ।  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5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6123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C:\Users\DOEL\Desktop\shahsnara\used-boo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48" y="1371600"/>
            <a:ext cx="701039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50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67315" y="2670528"/>
            <a:ext cx="2819400" cy="2438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Up Arrow 2"/>
          <p:cNvSpPr/>
          <p:nvPr/>
        </p:nvSpPr>
        <p:spPr>
          <a:xfrm>
            <a:off x="4011030" y="2209800"/>
            <a:ext cx="484632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unched Tape 3"/>
          <p:cNvSpPr/>
          <p:nvPr/>
        </p:nvSpPr>
        <p:spPr>
          <a:xfrm>
            <a:off x="2895600" y="24384"/>
            <a:ext cx="3276600" cy="2185416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প্রকৃত নাম  - 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বলাইচাঁদ  মুখোপাধ্যায় 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 rot="8917073">
            <a:off x="5679854" y="2931393"/>
            <a:ext cx="53075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unched Tape 5"/>
          <p:cNvSpPr/>
          <p:nvPr/>
        </p:nvSpPr>
        <p:spPr>
          <a:xfrm>
            <a:off x="6297975" y="1371600"/>
            <a:ext cx="2693626" cy="1871472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– </a:t>
            </a:r>
          </a:p>
          <a:p>
            <a:pPr algn="ctr"/>
            <a:r>
              <a:rPr lang="bn-BD" sz="28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১৮৯৯ সালের ১৯ শে জুলাই </a:t>
            </a:r>
            <a:endParaRPr lang="en-US" sz="28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 rot="2516090">
            <a:off x="2853374" y="2740820"/>
            <a:ext cx="40424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unched Tape 7"/>
          <p:cNvSpPr/>
          <p:nvPr/>
        </p:nvSpPr>
        <p:spPr>
          <a:xfrm>
            <a:off x="-68192" y="740664"/>
            <a:ext cx="2963791" cy="2481072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002060"/>
                </a:solidFill>
              </a:rPr>
              <a:t>১৯১৮ সালে ম্যাট্রিক , </a:t>
            </a:r>
          </a:p>
          <a:p>
            <a:pPr algn="ctr"/>
            <a:r>
              <a:rPr lang="bn-BD" sz="2000" dirty="0">
                <a:solidFill>
                  <a:srgbClr val="002060"/>
                </a:solidFill>
              </a:rPr>
              <a:t>১৯২০ সালে আই,এসসি</a:t>
            </a:r>
          </a:p>
          <a:p>
            <a:pPr algn="ctr"/>
            <a:r>
              <a:rPr lang="bn-BD" sz="2000" dirty="0">
                <a:solidFill>
                  <a:srgbClr val="002060"/>
                </a:solidFill>
              </a:rPr>
              <a:t>এবং ১৯২৭ সালে এম,বি পাশ করেন ।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rot="20416556">
            <a:off x="2440387" y="3968228"/>
            <a:ext cx="54944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unched Tape 9"/>
          <p:cNvSpPr/>
          <p:nvPr/>
        </p:nvSpPr>
        <p:spPr>
          <a:xfrm>
            <a:off x="0" y="3505200"/>
            <a:ext cx="2252892" cy="205740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 কর্ম – বনফুলের গল্প , </a:t>
            </a:r>
          </a:p>
          <a:p>
            <a:pPr algn="ctr"/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অনুগামিনী , দূরবীন,  কিছুক্ষন, সে ও আমি , </a:t>
            </a:r>
          </a:p>
          <a:p>
            <a:pPr algn="ctr"/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বনফুলের কবিতা ,          ব্যঙ্গ কবিতা ইত্যাদি । </a:t>
            </a:r>
          </a:p>
        </p:txBody>
      </p:sp>
      <p:sp>
        <p:nvSpPr>
          <p:cNvPr id="11" name="Down Arrow 10"/>
          <p:cNvSpPr/>
          <p:nvPr/>
        </p:nvSpPr>
        <p:spPr>
          <a:xfrm rot="18143687">
            <a:off x="5687951" y="4398534"/>
            <a:ext cx="484632" cy="563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Punched Tape 11"/>
          <p:cNvSpPr/>
          <p:nvPr/>
        </p:nvSpPr>
        <p:spPr>
          <a:xfrm>
            <a:off x="6259333" y="3962400"/>
            <a:ext cx="2732267" cy="2061841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মৃত্যুবরন  করেন </a:t>
            </a:r>
          </a:p>
          <a:p>
            <a:pPr algn="ctr"/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১৯৭৯ সালের ৯ই ফেব্রুয়ারি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744825">
            <a:off x="3466046" y="5038231"/>
            <a:ext cx="484632" cy="6142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unched Tape 13"/>
          <p:cNvSpPr/>
          <p:nvPr/>
        </p:nvSpPr>
        <p:spPr>
          <a:xfrm>
            <a:off x="2715112" y="5562600"/>
            <a:ext cx="2009288" cy="129540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উস্য </a:t>
            </a:r>
          </a:p>
          <a:p>
            <a:pPr algn="ctr"/>
            <a:r>
              <a:rPr lang="bn-BD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অদৃশ্যলোক গ্রন্থ ।   </a:t>
            </a:r>
            <a:endParaRPr lang="en-US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398</Words>
  <Application>Microsoft Office PowerPoint</Application>
  <PresentationFormat>On-screen Show (4:3)</PresentationFormat>
  <Paragraphs>76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233</cp:revision>
  <dcterms:created xsi:type="dcterms:W3CDTF">2006-08-16T00:00:00Z</dcterms:created>
  <dcterms:modified xsi:type="dcterms:W3CDTF">2021-03-15T14:10:51Z</dcterms:modified>
</cp:coreProperties>
</file>