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sf" ContentType="video/x-ms-as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34" y="-7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69583-3C92-4CB3-8271-76FD4623BA7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F3-8513-49F3-BE57-B170CCE5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1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0" y="0"/>
            <a:ext cx="12161838" cy="6858000"/>
          </a:xfrm>
          <a:prstGeom prst="frame">
            <a:avLst>
              <a:gd name="adj1" fmla="val 402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99719" y="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baseline="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b="1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880519" y="6553200"/>
            <a:ext cx="6135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নূতন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এম্বাসেডর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baseline="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14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46842"/>
            <a:ext cx="533400" cy="5237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5" y="6055135"/>
            <a:ext cx="533400" cy="5237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5" y="284859"/>
            <a:ext cx="533400" cy="5237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0" y="6065325"/>
            <a:ext cx="533400" cy="5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3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53FD-D445-4287-AF1B-C5B793BF5F4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4759-36B8-4D30-A4B0-8AA776E97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asf"/><Relationship Id="rId1" Type="http://schemas.microsoft.com/office/2007/relationships/media" Target="../media/media2.as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1519" y="2667000"/>
            <a:ext cx="5036028" cy="29685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3" name="16-Point Star 12"/>
          <p:cNvSpPr/>
          <p:nvPr/>
        </p:nvSpPr>
        <p:spPr>
          <a:xfrm>
            <a:off x="4252119" y="914400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7037" y="127105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8" y="0"/>
            <a:ext cx="12161838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76" y="1934857"/>
            <a:ext cx="3532615" cy="2713343"/>
          </a:xfrm>
          <a:prstGeom prst="ellipse">
            <a:avLst/>
          </a:prstGeom>
          <a:noFill/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4" y="995612"/>
            <a:ext cx="3821000" cy="2661988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1071437" y="4495800"/>
            <a:ext cx="1961482" cy="1610069"/>
            <a:chOff x="664601" y="4388692"/>
            <a:chExt cx="3225009" cy="2048884"/>
          </a:xfrm>
          <a:noFill/>
        </p:grpSpPr>
        <p:sp>
          <p:nvSpPr>
            <p:cNvPr id="6" name="TextBox 6"/>
            <p:cNvSpPr txBox="1"/>
            <p:nvPr/>
          </p:nvSpPr>
          <p:spPr>
            <a:xfrm>
              <a:off x="664601" y="5975911"/>
              <a:ext cx="3225009" cy="4616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তাওয়াফ করা</a:t>
              </a:r>
              <a:endParaRPr lang="en-AU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flipV="1">
              <a:off x="1475469" y="4388692"/>
              <a:ext cx="1378424" cy="1585562"/>
            </a:xfrm>
            <a:prstGeom prst="downArrow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856" y="4724399"/>
            <a:ext cx="2136063" cy="1577217"/>
            <a:chOff x="4307305" y="3248782"/>
            <a:chExt cx="3512049" cy="2743328"/>
          </a:xfrm>
          <a:noFill/>
        </p:grpSpPr>
        <p:sp>
          <p:nvSpPr>
            <p:cNvPr id="9" name="TextBox 7"/>
            <p:cNvSpPr txBox="1"/>
            <p:nvPr/>
          </p:nvSpPr>
          <p:spPr>
            <a:xfrm>
              <a:off x="4307305" y="4867916"/>
              <a:ext cx="3512049" cy="112419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আরাফাতের ময়দানে  অবস্থান  করা</a:t>
              </a:r>
              <a:endParaRPr lang="en-AU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flipV="1">
              <a:off x="5438645" y="3248782"/>
              <a:ext cx="1378424" cy="1601426"/>
            </a:xfrm>
            <a:prstGeom prst="downArrow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02350" y="4724399"/>
            <a:ext cx="1950569" cy="1505789"/>
            <a:chOff x="8293768" y="4088104"/>
            <a:chExt cx="3898232" cy="2113265"/>
          </a:xfrm>
          <a:noFill/>
        </p:grpSpPr>
        <p:sp>
          <p:nvSpPr>
            <p:cNvPr id="12" name="TextBox 10"/>
            <p:cNvSpPr txBox="1"/>
            <p:nvPr/>
          </p:nvSpPr>
          <p:spPr>
            <a:xfrm>
              <a:off x="8293768" y="5739704"/>
              <a:ext cx="3898232" cy="4616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ইহরাম বাধা</a:t>
              </a:r>
              <a:endParaRPr lang="en-AU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flipV="1">
              <a:off x="9549672" y="4088104"/>
              <a:ext cx="1378424" cy="1670419"/>
            </a:xfrm>
            <a:prstGeom prst="downArrow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14972" y="1093631"/>
            <a:ext cx="3378763" cy="264016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6-Point Star 15"/>
          <p:cNvSpPr/>
          <p:nvPr/>
        </p:nvSpPr>
        <p:spPr>
          <a:xfrm>
            <a:off x="4556919" y="444589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85519" y="83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হজ্জের ফরজ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099719" y="606379"/>
            <a:ext cx="3739235" cy="1298621"/>
          </a:xfrm>
          <a:prstGeom prst="star16">
            <a:avLst/>
          </a:prstGeo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46485" y="3541691"/>
            <a:ext cx="6243647" cy="15875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হজ্বের ফরজ কয়টি নাম লিখ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তোয়াফ কি? খাতায় লিখ। </a:t>
            </a:r>
            <a:endParaRPr lang="bn-BD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446" y="0"/>
            <a:ext cx="121618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29834" y="478754"/>
            <a:ext cx="184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dirty="0"/>
          </a:p>
          <a:p>
            <a:endParaRPr lang="bn-BD" dirty="0"/>
          </a:p>
          <a:p>
            <a:endParaRPr lang="bn-B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1281661"/>
            <a:ext cx="2567024" cy="2833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95" y="1215634"/>
            <a:ext cx="2638048" cy="2822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343" y="1205540"/>
            <a:ext cx="2657049" cy="2833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28119" y="4182272"/>
            <a:ext cx="2542383" cy="1770503"/>
            <a:chOff x="151573" y="3823855"/>
            <a:chExt cx="2548688" cy="2165548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151573" y="5457141"/>
              <a:ext cx="2548688" cy="532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দম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দেওয়া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Up-Down Arrow 8"/>
            <p:cNvSpPr/>
            <p:nvPr/>
          </p:nvSpPr>
          <p:spPr>
            <a:xfrm>
              <a:off x="1092418" y="3823855"/>
              <a:ext cx="637309" cy="1633286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319" y="4053505"/>
            <a:ext cx="2766572" cy="1935897"/>
            <a:chOff x="5777931" y="3621557"/>
            <a:chExt cx="2773433" cy="2367846"/>
          </a:xfrm>
          <a:noFill/>
        </p:grpSpPr>
        <p:sp>
          <p:nvSpPr>
            <p:cNvPr id="11" name="Rectangle 10"/>
            <p:cNvSpPr/>
            <p:nvPr/>
          </p:nvSpPr>
          <p:spPr>
            <a:xfrm>
              <a:off x="5777931" y="5457141"/>
              <a:ext cx="2773433" cy="532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মুজদালিফায়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অবস্থান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Up-Down Arrow 11"/>
            <p:cNvSpPr/>
            <p:nvPr/>
          </p:nvSpPr>
          <p:spPr>
            <a:xfrm>
              <a:off x="6847377" y="3621557"/>
              <a:ext cx="637309" cy="1813396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00319" y="4038600"/>
            <a:ext cx="2542383" cy="1950804"/>
            <a:chOff x="9390131" y="3603324"/>
            <a:chExt cx="2548688" cy="2386079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9390131" y="5457141"/>
              <a:ext cx="2548688" cy="532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কংকর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নিক্ষেপ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10204213" y="3603324"/>
              <a:ext cx="637309" cy="1853817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16-Point Star 17"/>
          <p:cNvSpPr/>
          <p:nvPr/>
        </p:nvSpPr>
        <p:spPr>
          <a:xfrm rot="19273298">
            <a:off x="33687" y="746951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হজ্জের ও্য়াজিব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01" y="840234"/>
            <a:ext cx="2629771" cy="2969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838201"/>
            <a:ext cx="2667000" cy="294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64" y="838200"/>
            <a:ext cx="2624655" cy="2914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09119" y="3926541"/>
            <a:ext cx="2362200" cy="2372933"/>
            <a:chOff x="403605" y="3926540"/>
            <a:chExt cx="2673614" cy="2372933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403605" y="5486399"/>
              <a:ext cx="2673614" cy="8130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সাফা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মারওয়া</a:t>
              </a:r>
              <a:r>
                <a:rPr lang="en-US" sz="2400" b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সায়ী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1288473" y="3926540"/>
              <a:ext cx="623454" cy="1519517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00311" y="3888914"/>
            <a:ext cx="2324947" cy="2359486"/>
            <a:chOff x="4137448" y="3899646"/>
            <a:chExt cx="2631450" cy="2359486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4137448" y="5446057"/>
              <a:ext cx="2631450" cy="8130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বিদায়ী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তওয়াফ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5105127" y="3899646"/>
              <a:ext cx="623454" cy="1519517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04719" y="3915807"/>
            <a:ext cx="2362200" cy="2332593"/>
            <a:chOff x="8205884" y="3926539"/>
            <a:chExt cx="2673614" cy="2332593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8205884" y="5446057"/>
              <a:ext cx="2673614" cy="8130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মাথা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মুন্ডন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Up-Down Arrow 13"/>
            <p:cNvSpPr/>
            <p:nvPr/>
          </p:nvSpPr>
          <p:spPr>
            <a:xfrm>
              <a:off x="9234243" y="3926539"/>
              <a:ext cx="623454" cy="1519517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16-Point Star 16"/>
          <p:cNvSpPr/>
          <p:nvPr/>
        </p:nvSpPr>
        <p:spPr>
          <a:xfrm rot="19273298">
            <a:off x="33687" y="746951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হজ্জের ও্য়াজিব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19" y="0"/>
            <a:ext cx="121618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16-Point Star 3"/>
          <p:cNvSpPr/>
          <p:nvPr/>
        </p:nvSpPr>
        <p:spPr>
          <a:xfrm>
            <a:off x="3642519" y="533400"/>
            <a:ext cx="4495800" cy="1491418"/>
          </a:xfrm>
          <a:prstGeom prst="star16">
            <a:avLst/>
          </a:prstGeo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1919" y="355931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হজ্বের ওয়াজিব কয়টি ও কি কি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কোরবানী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618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4175919" y="762000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40567" y="3429000"/>
            <a:ext cx="5050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পশু দ্বারা দম করা জায়েয? 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বিদায়ী তোয়াফ কাদের উপর ওয়াজিব? 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হজ্ব কখন ফরজ করা হয়?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0719" y="122637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94792" y="3733800"/>
            <a:ext cx="6453127" cy="156706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কোরআনের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 গুরুত্ব ৮ লাইনের মধ্যে লিখে আনবে।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3718720" y="887820"/>
            <a:ext cx="3886200" cy="1270528"/>
          </a:xfrm>
          <a:prstGeom prst="star16">
            <a:avLst/>
          </a:prstGeo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404519" y="838200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11820" y="2438400"/>
            <a:ext cx="4878899" cy="350520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2287" y="3129565"/>
            <a:ext cx="4081463" cy="2737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 আলম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মৌলভী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নূতন বাজার দাখিল মাদরাসা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০১৭১৮৩৪৯০০৮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</a:t>
            </a:r>
            <a:r>
              <a:rPr lang="bn-BD" sz="1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লঃ </a:t>
            </a:r>
            <a:r>
              <a:rPr lang="bn-BD" sz="1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shahinrampuri@gmail.com</a:t>
            </a:r>
            <a:endParaRPr lang="en-US" sz="1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4175919" y="1216517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61519" y="16002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9267" y="3129564"/>
            <a:ext cx="4553652" cy="2737836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 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</a:t>
            </a:r>
            <a:endPara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</a:t>
            </a:r>
            <a:endPara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পরিচ্ছেদ 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 সংখ্যাঃ ৫০জন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93" y="2133600"/>
            <a:ext cx="6369851" cy="2973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6716" y="5954151"/>
            <a:ext cx="588229" cy="609600"/>
          </a:xfrm>
          <a:prstGeom prst="rect">
            <a:avLst/>
          </a:prstGeom>
          <a:noFill/>
        </p:spPr>
      </p:pic>
      <p:sp>
        <p:nvSpPr>
          <p:cNvPr id="6" name="16-Point Star 5"/>
          <p:cNvSpPr/>
          <p:nvPr/>
        </p:nvSpPr>
        <p:spPr>
          <a:xfrm>
            <a:off x="4023519" y="567475"/>
            <a:ext cx="3657600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9319" y="103185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ছবিটির দিকে লক্ষ্য কর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519" y="5562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এই ছবি দ্বারা কী বুজতে পারছ?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9119" y="5562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ক্বাবা ঘরে হাজ্ব পালন চলছে।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-Point Star 4"/>
          <p:cNvSpPr/>
          <p:nvPr/>
        </p:nvSpPr>
        <p:spPr>
          <a:xfrm>
            <a:off x="4263001" y="759316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7919" y="121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022" y="5257800"/>
            <a:ext cx="2286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হাজ্ব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2462784"/>
            <a:ext cx="5483407" cy="2490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95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55375" y="2895600"/>
            <a:ext cx="5510852" cy="26197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হজ্বের সংজ্ঞা বলতে পারবে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২।হজ্বের ফরজ নির্ণয় করতে 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হজ্বের ওয়াজিব গুলো বলতে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4197683" y="609600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90319" y="1000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718" y="0"/>
            <a:ext cx="121618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6" y="2895600"/>
            <a:ext cx="6743273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16-Point Star 5"/>
          <p:cNvSpPr/>
          <p:nvPr/>
        </p:nvSpPr>
        <p:spPr>
          <a:xfrm>
            <a:off x="4252119" y="1216517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1719" y="1600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হজ্বের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0" y="0"/>
            <a:ext cx="12161838" cy="69775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19850" y="2881528"/>
            <a:ext cx="2034769" cy="11570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জিলহজ্বের ০৯তারিখ 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90006" y="4648199"/>
            <a:ext cx="2034769" cy="116175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জিলহজ্বের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১৩তারিখ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7919" y="2555166"/>
            <a:ext cx="8232501" cy="3735992"/>
            <a:chOff x="-51582" y="0"/>
            <a:chExt cx="9129932" cy="6977575"/>
          </a:xfrm>
          <a:noFill/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582" y="0"/>
              <a:ext cx="9129932" cy="697757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4766602" y="4771292"/>
              <a:ext cx="1908313" cy="3048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জিলকদ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43123" y="4771292"/>
              <a:ext cx="1908313" cy="3048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জিলহাজ্ব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Explosion 1 10"/>
          <p:cNvSpPr/>
          <p:nvPr/>
        </p:nvSpPr>
        <p:spPr>
          <a:xfrm>
            <a:off x="8143886" y="5597926"/>
            <a:ext cx="185071" cy="140269"/>
          </a:xfrm>
          <a:prstGeom prst="irregularSeal1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7244966" y="5943448"/>
            <a:ext cx="185071" cy="140269"/>
          </a:xfrm>
          <a:prstGeom prst="irregularSeal1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16-Point Star 13"/>
          <p:cNvSpPr/>
          <p:nvPr/>
        </p:nvSpPr>
        <p:spPr>
          <a:xfrm>
            <a:off x="4343643" y="381000"/>
            <a:ext cx="3026236" cy="1066800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04261" y="72973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হজ্বের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7852 -0.14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C 0.00326 -0.03125 0.00847 -0.05092 0.01433 -0.05092 C 0.01993 -0.05092 0.02513 -0.03125 0.02865 -1.48148E-6 C 0.02513 0.03125 0.01993 0.05116 0.01433 0.05116 C 0.00847 0.05116 0.00326 0.03125 -3.95833E-6 -1.48148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1451" y="3296992"/>
            <a:ext cx="6318936" cy="2305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হজ্ব কাকে বলে?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হজ্ব কখন পালন করতে হয়?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4404519" y="700824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9319" y="1066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afat 2014 hajj 2014 live_2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4256" y="2590800"/>
            <a:ext cx="5022280" cy="2832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16-Point Star 4"/>
          <p:cNvSpPr/>
          <p:nvPr/>
        </p:nvSpPr>
        <p:spPr>
          <a:xfrm>
            <a:off x="4332278" y="639469"/>
            <a:ext cx="3026236" cy="1298084"/>
          </a:xfrm>
          <a:prstGeom prst="star16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5919" y="107846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8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224</Words>
  <Application>Microsoft Office PowerPoint</Application>
  <PresentationFormat>Custom</PresentationFormat>
  <Paragraphs>65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29</cp:revision>
  <dcterms:created xsi:type="dcterms:W3CDTF">2021-02-27T15:17:28Z</dcterms:created>
  <dcterms:modified xsi:type="dcterms:W3CDTF">2021-03-15T04:07:09Z</dcterms:modified>
</cp:coreProperties>
</file>