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59" r:id="rId4"/>
    <p:sldId id="277" r:id="rId5"/>
    <p:sldId id="260" r:id="rId6"/>
    <p:sldId id="261" r:id="rId7"/>
    <p:sldId id="262" r:id="rId8"/>
    <p:sldId id="263" r:id="rId9"/>
    <p:sldId id="258" r:id="rId10"/>
    <p:sldId id="267" r:id="rId11"/>
    <p:sldId id="264" r:id="rId12"/>
    <p:sldId id="265" r:id="rId13"/>
    <p:sldId id="266" r:id="rId14"/>
    <p:sldId id="269" r:id="rId15"/>
    <p:sldId id="268" r:id="rId16"/>
    <p:sldId id="280" r:id="rId17"/>
    <p:sldId id="279" r:id="rId18"/>
    <p:sldId id="278" r:id="rId19"/>
    <p:sldId id="270" r:id="rId20"/>
    <p:sldId id="273" r:id="rId21"/>
    <p:sldId id="271" r:id="rId22"/>
    <p:sldId id="274" r:id="rId23"/>
    <p:sldId id="272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B0F42-7C9B-4E4E-90B2-65832B4B9A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F3571B-7503-48A6-9ECD-1AE4A81A535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0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r>
            <a: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FE6E80-9660-44AE-88CB-1B433B9F5099}" type="parTrans" cxnId="{91A64AFF-3E67-432C-9F5B-8841BC466A01}">
      <dgm:prSet/>
      <dgm:spPr/>
      <dgm:t>
        <a:bodyPr/>
        <a:lstStyle/>
        <a:p>
          <a:endParaRPr lang="en-US"/>
        </a:p>
      </dgm:t>
    </dgm:pt>
    <dgm:pt modelId="{BEF35014-A537-4528-8DC9-EA7A54D9D49A}" type="sibTrans" cxnId="{91A64AFF-3E67-432C-9F5B-8841BC466A01}">
      <dgm:prSet/>
      <dgm:spPr/>
      <dgm:t>
        <a:bodyPr/>
        <a:lstStyle/>
        <a:p>
          <a:endParaRPr lang="en-US"/>
        </a:p>
      </dgm:t>
    </dgm:pt>
    <dgm:pt modelId="{D4D487AE-83BB-4B4D-9A1F-6D41C9D9C42C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২।গোষ্টী,</a:t>
          </a:r>
          <a:endParaRPr lang="en-US" sz="4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0656C1-54AB-4D80-B725-8E2F50FE68F2}" type="parTrans" cxnId="{71340948-419C-4F1D-88E8-67197A929AED}">
      <dgm:prSet/>
      <dgm:spPr/>
      <dgm:t>
        <a:bodyPr/>
        <a:lstStyle/>
        <a:p>
          <a:endParaRPr lang="en-US"/>
        </a:p>
      </dgm:t>
    </dgm:pt>
    <dgm:pt modelId="{23E4CA7E-1BF3-4BFC-8BF1-F9988EEB1C45}" type="sibTrans" cxnId="{71340948-419C-4F1D-88E8-67197A929AED}">
      <dgm:prSet/>
      <dgm:spPr/>
      <dgm:t>
        <a:bodyPr/>
        <a:lstStyle/>
        <a:p>
          <a:endParaRPr lang="en-US"/>
        </a:p>
      </dgm:t>
    </dgm:pt>
    <dgm:pt modelId="{D97EC5D9-A5C1-43A4-9FAF-A04B4E48B97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উপজাতি</a:t>
          </a:r>
          <a:r>
            <a:rPr lang="en-US" sz="4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0EBB0A-3A7A-4F0C-9E8E-3D4781171859}" type="parTrans" cxnId="{0A306721-60D1-4C9A-B037-AAF25CA23423}">
      <dgm:prSet/>
      <dgm:spPr/>
      <dgm:t>
        <a:bodyPr/>
        <a:lstStyle/>
        <a:p>
          <a:endParaRPr lang="en-US"/>
        </a:p>
      </dgm:t>
    </dgm:pt>
    <dgm:pt modelId="{B3B10022-E91D-4938-9706-45754D2C6A3C}" type="sibTrans" cxnId="{0A306721-60D1-4C9A-B037-AAF25CA23423}">
      <dgm:prSet/>
      <dgm:spPr/>
      <dgm:t>
        <a:bodyPr/>
        <a:lstStyle/>
        <a:p>
          <a:endParaRPr lang="en-US"/>
        </a:p>
      </dgm:t>
    </dgm:pt>
    <dgm:pt modelId="{556A33DE-7D67-4560-8935-7CAC9182948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ধর্মের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বন্ধন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C0C588-7C24-44FA-AD98-81DB5AFEE8A9}" type="parTrans" cxnId="{F022ADD3-6090-4B12-A59A-B34370F4BF43}">
      <dgm:prSet/>
      <dgm:spPr/>
      <dgm:t>
        <a:bodyPr/>
        <a:lstStyle/>
        <a:p>
          <a:endParaRPr lang="en-US"/>
        </a:p>
      </dgm:t>
    </dgm:pt>
    <dgm:pt modelId="{A0BC4AEC-B072-4693-B4D0-4B9699A3C4BF}" type="sibTrans" cxnId="{F022ADD3-6090-4B12-A59A-B34370F4BF43}">
      <dgm:prSet/>
      <dgm:spPr/>
      <dgm:t>
        <a:bodyPr/>
        <a:lstStyle/>
        <a:p>
          <a:endParaRPr lang="en-US"/>
        </a:p>
      </dgm:t>
    </dgm:pt>
    <dgm:pt modelId="{CC16288C-C395-4922-A61F-CE8B34B00C7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চেতনা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C552EB-B429-4BE9-92D8-5AF6A0FF03D9}" type="parTrans" cxnId="{85961123-C08A-46FC-A9F8-C677E6B4ED5A}">
      <dgm:prSet/>
      <dgm:spPr/>
      <dgm:t>
        <a:bodyPr/>
        <a:lstStyle/>
        <a:p>
          <a:endParaRPr lang="en-US"/>
        </a:p>
      </dgm:t>
    </dgm:pt>
    <dgm:pt modelId="{CA57D14A-E134-4793-BF07-DF52F8C4FEC9}" type="sibTrans" cxnId="{85961123-C08A-46FC-A9F8-C677E6B4ED5A}">
      <dgm:prSet/>
      <dgm:spPr/>
      <dgm:t>
        <a:bodyPr/>
        <a:lstStyle/>
        <a:p>
          <a:endParaRPr lang="en-US"/>
        </a:p>
      </dgm:t>
    </dgm:pt>
    <dgm:pt modelId="{2446126E-F1CC-4718-8A0F-5A593C64FB4E}" type="pres">
      <dgm:prSet presAssocID="{BB9B0F42-7C9B-4E4E-90B2-65832B4B9A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88B66B-B219-4412-9637-06640601EE19}" type="pres">
      <dgm:prSet presAssocID="{C0F3571B-7503-48A6-9ECD-1AE4A81A53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FCA18-9749-40D7-8B63-E15AD1881B73}" type="pres">
      <dgm:prSet presAssocID="{BEF35014-A537-4528-8DC9-EA7A54D9D49A}" presName="sibTrans" presStyleCnt="0"/>
      <dgm:spPr/>
    </dgm:pt>
    <dgm:pt modelId="{38A48B86-602A-4E5A-9D6A-77EE5BC9C244}" type="pres">
      <dgm:prSet presAssocID="{D4D487AE-83BB-4B4D-9A1F-6D41C9D9C4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E8A1B-4DE8-454C-866E-2B1BABF617F0}" type="pres">
      <dgm:prSet presAssocID="{23E4CA7E-1BF3-4BFC-8BF1-F9988EEB1C45}" presName="sibTrans" presStyleCnt="0"/>
      <dgm:spPr/>
    </dgm:pt>
    <dgm:pt modelId="{A569BAFD-5343-42F4-84FA-91CCB8C2BA83}" type="pres">
      <dgm:prSet presAssocID="{D97EC5D9-A5C1-43A4-9FAF-A04B4E48B9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E55C6-7838-4522-B5A5-2725DCCDA94B}" type="pres">
      <dgm:prSet presAssocID="{B3B10022-E91D-4938-9706-45754D2C6A3C}" presName="sibTrans" presStyleCnt="0"/>
      <dgm:spPr/>
    </dgm:pt>
    <dgm:pt modelId="{43C117E3-546E-48DB-AAE5-424EB30674D6}" type="pres">
      <dgm:prSet presAssocID="{556A33DE-7D67-4560-8935-7CAC918294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9955C-3691-4787-B313-19C9B67DC032}" type="pres">
      <dgm:prSet presAssocID="{A0BC4AEC-B072-4693-B4D0-4B9699A3C4BF}" presName="sibTrans" presStyleCnt="0"/>
      <dgm:spPr/>
    </dgm:pt>
    <dgm:pt modelId="{F6DF471D-922E-4F83-964E-918662618B58}" type="pres">
      <dgm:prSet presAssocID="{CC16288C-C395-4922-A61F-CE8B34B00C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340948-419C-4F1D-88E8-67197A929AED}" srcId="{BB9B0F42-7C9B-4E4E-90B2-65832B4B9A71}" destId="{D4D487AE-83BB-4B4D-9A1F-6D41C9D9C42C}" srcOrd="1" destOrd="0" parTransId="{E90656C1-54AB-4D80-B725-8E2F50FE68F2}" sibTransId="{23E4CA7E-1BF3-4BFC-8BF1-F9988EEB1C45}"/>
    <dgm:cxn modelId="{85961123-C08A-46FC-A9F8-C677E6B4ED5A}" srcId="{BB9B0F42-7C9B-4E4E-90B2-65832B4B9A71}" destId="{CC16288C-C395-4922-A61F-CE8B34B00C7D}" srcOrd="4" destOrd="0" parTransId="{04C552EB-B429-4BE9-92D8-5AF6A0FF03D9}" sibTransId="{CA57D14A-E134-4793-BF07-DF52F8C4FEC9}"/>
    <dgm:cxn modelId="{9B87ADC5-86B2-4B32-8050-CF2829487B62}" type="presOf" srcId="{D4D487AE-83BB-4B4D-9A1F-6D41C9D9C42C}" destId="{38A48B86-602A-4E5A-9D6A-77EE5BC9C244}" srcOrd="0" destOrd="0" presId="urn:microsoft.com/office/officeart/2005/8/layout/default"/>
    <dgm:cxn modelId="{AB94BD30-66DF-40DA-9545-FC3C2A8F433E}" type="presOf" srcId="{C0F3571B-7503-48A6-9ECD-1AE4A81A5352}" destId="{E888B66B-B219-4412-9637-06640601EE19}" srcOrd="0" destOrd="0" presId="urn:microsoft.com/office/officeart/2005/8/layout/default"/>
    <dgm:cxn modelId="{E26B2EEE-62DD-4E41-B08A-C2EA2BB54643}" type="presOf" srcId="{BB9B0F42-7C9B-4E4E-90B2-65832B4B9A71}" destId="{2446126E-F1CC-4718-8A0F-5A593C64FB4E}" srcOrd="0" destOrd="0" presId="urn:microsoft.com/office/officeart/2005/8/layout/default"/>
    <dgm:cxn modelId="{F022ADD3-6090-4B12-A59A-B34370F4BF43}" srcId="{BB9B0F42-7C9B-4E4E-90B2-65832B4B9A71}" destId="{556A33DE-7D67-4560-8935-7CAC9182948A}" srcOrd="3" destOrd="0" parTransId="{BFC0C588-7C24-44FA-AD98-81DB5AFEE8A9}" sibTransId="{A0BC4AEC-B072-4693-B4D0-4B9699A3C4BF}"/>
    <dgm:cxn modelId="{AD82AC9A-9673-4AFC-9276-B55F14DBD781}" type="presOf" srcId="{CC16288C-C395-4922-A61F-CE8B34B00C7D}" destId="{F6DF471D-922E-4F83-964E-918662618B58}" srcOrd="0" destOrd="0" presId="urn:microsoft.com/office/officeart/2005/8/layout/default"/>
    <dgm:cxn modelId="{0A306721-60D1-4C9A-B037-AAF25CA23423}" srcId="{BB9B0F42-7C9B-4E4E-90B2-65832B4B9A71}" destId="{D97EC5D9-A5C1-43A4-9FAF-A04B4E48B977}" srcOrd="2" destOrd="0" parTransId="{5B0EBB0A-3A7A-4F0C-9E8E-3D4781171859}" sibTransId="{B3B10022-E91D-4938-9706-45754D2C6A3C}"/>
    <dgm:cxn modelId="{828DEEAA-9E80-4CEC-BDB8-2BF32CF2B6C4}" type="presOf" srcId="{D97EC5D9-A5C1-43A4-9FAF-A04B4E48B977}" destId="{A569BAFD-5343-42F4-84FA-91CCB8C2BA83}" srcOrd="0" destOrd="0" presId="urn:microsoft.com/office/officeart/2005/8/layout/default"/>
    <dgm:cxn modelId="{298D26DC-9FB2-4E64-A6A8-815CCE733CD6}" type="presOf" srcId="{556A33DE-7D67-4560-8935-7CAC9182948A}" destId="{43C117E3-546E-48DB-AAE5-424EB30674D6}" srcOrd="0" destOrd="0" presId="urn:microsoft.com/office/officeart/2005/8/layout/default"/>
    <dgm:cxn modelId="{91A64AFF-3E67-432C-9F5B-8841BC466A01}" srcId="{BB9B0F42-7C9B-4E4E-90B2-65832B4B9A71}" destId="{C0F3571B-7503-48A6-9ECD-1AE4A81A5352}" srcOrd="0" destOrd="0" parTransId="{7DFE6E80-9660-44AE-88CB-1B433B9F5099}" sibTransId="{BEF35014-A537-4528-8DC9-EA7A54D9D49A}"/>
    <dgm:cxn modelId="{19B47A4A-38BC-463E-8281-CE220F1E0121}" type="presParOf" srcId="{2446126E-F1CC-4718-8A0F-5A593C64FB4E}" destId="{E888B66B-B219-4412-9637-06640601EE19}" srcOrd="0" destOrd="0" presId="urn:microsoft.com/office/officeart/2005/8/layout/default"/>
    <dgm:cxn modelId="{595BF702-C384-4975-91E8-11D51EDDA256}" type="presParOf" srcId="{2446126E-F1CC-4718-8A0F-5A593C64FB4E}" destId="{130FCA18-9749-40D7-8B63-E15AD1881B73}" srcOrd="1" destOrd="0" presId="urn:microsoft.com/office/officeart/2005/8/layout/default"/>
    <dgm:cxn modelId="{9915B36C-C0D6-44B2-ACB1-C8C9557AEB75}" type="presParOf" srcId="{2446126E-F1CC-4718-8A0F-5A593C64FB4E}" destId="{38A48B86-602A-4E5A-9D6A-77EE5BC9C244}" srcOrd="2" destOrd="0" presId="urn:microsoft.com/office/officeart/2005/8/layout/default"/>
    <dgm:cxn modelId="{E0BE973F-41F8-454B-BCBD-F77A19F7D55D}" type="presParOf" srcId="{2446126E-F1CC-4718-8A0F-5A593C64FB4E}" destId="{2CEE8A1B-4DE8-454C-866E-2B1BABF617F0}" srcOrd="3" destOrd="0" presId="urn:microsoft.com/office/officeart/2005/8/layout/default"/>
    <dgm:cxn modelId="{5D2807AA-AC8E-455D-83E7-5BF8BDC86711}" type="presParOf" srcId="{2446126E-F1CC-4718-8A0F-5A593C64FB4E}" destId="{A569BAFD-5343-42F4-84FA-91CCB8C2BA83}" srcOrd="4" destOrd="0" presId="urn:microsoft.com/office/officeart/2005/8/layout/default"/>
    <dgm:cxn modelId="{F7484407-D45A-4475-BD9C-ECCAD198F279}" type="presParOf" srcId="{2446126E-F1CC-4718-8A0F-5A593C64FB4E}" destId="{213E55C6-7838-4522-B5A5-2725DCCDA94B}" srcOrd="5" destOrd="0" presId="urn:microsoft.com/office/officeart/2005/8/layout/default"/>
    <dgm:cxn modelId="{6EC7A96D-E61E-459A-B992-9D32EBD06D13}" type="presParOf" srcId="{2446126E-F1CC-4718-8A0F-5A593C64FB4E}" destId="{43C117E3-546E-48DB-AAE5-424EB30674D6}" srcOrd="6" destOrd="0" presId="urn:microsoft.com/office/officeart/2005/8/layout/default"/>
    <dgm:cxn modelId="{F5AF8DF2-C56A-45CE-ADF6-48B866852EB6}" type="presParOf" srcId="{2446126E-F1CC-4718-8A0F-5A593C64FB4E}" destId="{5329955C-3691-4787-B313-19C9B67DC032}" srcOrd="7" destOrd="0" presId="urn:microsoft.com/office/officeart/2005/8/layout/default"/>
    <dgm:cxn modelId="{2AA71423-00FD-45CF-A65F-CB685CC342EA}" type="presParOf" srcId="{2446126E-F1CC-4718-8A0F-5A593C64FB4E}" destId="{F6DF471D-922E-4F83-964E-918662618B5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0CD25-3A91-4119-8482-D746BB9E40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BECFD-3416-4329-886C-DD157CEDE69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smtClean="0">
              <a:solidFill>
                <a:srgbClr val="FF0000"/>
              </a:solidFill>
            </a:rPr>
            <a:t>১।</a:t>
          </a:r>
          <a:r>
            <a: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ঐক্য</a:t>
          </a:r>
          <a:r>
            <a:rPr lang="en-US" sz="3600" dirty="0" smtClean="0">
              <a:solidFill>
                <a:srgbClr val="FF0000"/>
              </a:solidFill>
            </a:rPr>
            <a:t>,</a:t>
          </a:r>
          <a:endParaRPr lang="en-US" sz="3600" dirty="0">
            <a:solidFill>
              <a:srgbClr val="FF0000"/>
            </a:solidFill>
          </a:endParaRPr>
        </a:p>
      </dgm:t>
    </dgm:pt>
    <dgm:pt modelId="{6AFBE0F0-364B-47B6-AC3A-F68D69F04185}" type="parTrans" cxnId="{4769786F-CA52-439B-ACA3-99A44C8496BF}">
      <dgm:prSet/>
      <dgm:spPr/>
      <dgm:t>
        <a:bodyPr/>
        <a:lstStyle/>
        <a:p>
          <a:endParaRPr lang="en-US"/>
        </a:p>
      </dgm:t>
    </dgm:pt>
    <dgm:pt modelId="{1FC39EBB-BACD-4A60-802F-91DE019D5E3F}" type="sibTrans" cxnId="{4769786F-CA52-439B-ACA3-99A44C8496BF}">
      <dgm:prSet/>
      <dgm:spPr/>
      <dgm:t>
        <a:bodyPr/>
        <a:lstStyle/>
        <a:p>
          <a:endParaRPr lang="en-US"/>
        </a:p>
      </dgm:t>
    </dgm:pt>
    <dgm:pt modelId="{04A586EE-87B7-4347-95CF-5D4424808D1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স্থায়িত্ব</a:t>
          </a:r>
          <a:r>
            <a: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2B26B6-818F-4FC6-BD0F-EC9C5F43B8FA}" type="parTrans" cxnId="{8FD9FC86-4C78-465A-92CB-251015BB534B}">
      <dgm:prSet/>
      <dgm:spPr/>
      <dgm:t>
        <a:bodyPr/>
        <a:lstStyle/>
        <a:p>
          <a:endParaRPr lang="en-US"/>
        </a:p>
      </dgm:t>
    </dgm:pt>
    <dgm:pt modelId="{B42406A7-053C-411F-9E2E-3EF5DD06C08C}" type="sibTrans" cxnId="{8FD9FC86-4C78-465A-92CB-251015BB534B}">
      <dgm:prSet/>
      <dgm:spPr/>
      <dgm:t>
        <a:bodyPr/>
        <a:lstStyle/>
        <a:p>
          <a:endParaRPr lang="en-US"/>
        </a:p>
      </dgm:t>
    </dgm:pt>
    <dgm:pt modelId="{825DBC4F-BDDE-4103-AA15-CF7B0ED69C6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FF5FA5-3061-4EFD-9F7A-30F979156E33}" type="parTrans" cxnId="{30AA15F8-C681-47D2-BF65-39A9E76E8516}">
      <dgm:prSet/>
      <dgm:spPr/>
      <dgm:t>
        <a:bodyPr/>
        <a:lstStyle/>
        <a:p>
          <a:endParaRPr lang="en-US"/>
        </a:p>
      </dgm:t>
    </dgm:pt>
    <dgm:pt modelId="{EB2602D8-CA89-44B0-943D-0D6A94CAE234}" type="sibTrans" cxnId="{30AA15F8-C681-47D2-BF65-39A9E76E8516}">
      <dgm:prSet/>
      <dgm:spPr/>
      <dgm:t>
        <a:bodyPr/>
        <a:lstStyle/>
        <a:p>
          <a:endParaRPr lang="en-US"/>
        </a:p>
      </dgm:t>
    </dgm:pt>
    <dgm:pt modelId="{621F3EA1-E9B2-4DAB-AAF2-938F17D97BA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৪।বৈচিত্র,</a:t>
          </a:r>
          <a:endParaRPr lang="en-US" sz="4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6C774D-65A4-446E-933F-216DD10915BB}" type="parTrans" cxnId="{1A025B8B-A20A-4522-A0CD-F131DFCDB7E8}">
      <dgm:prSet/>
      <dgm:spPr/>
      <dgm:t>
        <a:bodyPr/>
        <a:lstStyle/>
        <a:p>
          <a:endParaRPr lang="en-US"/>
        </a:p>
      </dgm:t>
    </dgm:pt>
    <dgm:pt modelId="{ED1FEA5F-0B12-4023-A633-923CE5291FCD}" type="sibTrans" cxnId="{1A025B8B-A20A-4522-A0CD-F131DFCDB7E8}">
      <dgm:prSet/>
      <dgm:spPr/>
      <dgm:t>
        <a:bodyPr/>
        <a:lstStyle/>
        <a:p>
          <a:endParaRPr lang="en-US"/>
        </a:p>
      </dgm:t>
    </dgm:pt>
    <dgm:pt modelId="{9C45015F-9A59-4792-A424-0564FFD69F5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4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40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সংঘবদ্ধতা</a:t>
          </a:r>
          <a:r>
            <a:rPr lang="en-US" sz="40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5A55C9-AF9E-462B-80C6-9DC3E8544147}" type="parTrans" cxnId="{E735857B-F649-48C9-9063-A551B330C160}">
      <dgm:prSet/>
      <dgm:spPr/>
      <dgm:t>
        <a:bodyPr/>
        <a:lstStyle/>
        <a:p>
          <a:endParaRPr lang="en-US"/>
        </a:p>
      </dgm:t>
    </dgm:pt>
    <dgm:pt modelId="{028ECA93-5B26-4DA9-BDC7-AE0741A0CBCE}" type="sibTrans" cxnId="{E735857B-F649-48C9-9063-A551B330C160}">
      <dgm:prSet/>
      <dgm:spPr/>
      <dgm:t>
        <a:bodyPr/>
        <a:lstStyle/>
        <a:p>
          <a:endParaRPr lang="en-US"/>
        </a:p>
      </dgm:t>
    </dgm:pt>
    <dgm:pt modelId="{7A432A87-C297-407C-A09C-2D3456B6AFFB}" type="pres">
      <dgm:prSet presAssocID="{3640CD25-3A91-4119-8482-D746BB9E40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F4D7D1-2B95-4572-B60B-D2A990EF667F}" type="pres">
      <dgm:prSet presAssocID="{178BECFD-3416-4329-886C-DD157CEDE6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34E59-5E4D-4987-8AC4-3E11351F53DF}" type="pres">
      <dgm:prSet presAssocID="{1FC39EBB-BACD-4A60-802F-91DE019D5E3F}" presName="sibTrans" presStyleCnt="0"/>
      <dgm:spPr/>
    </dgm:pt>
    <dgm:pt modelId="{2F73D80C-5291-47DF-A2ED-320F103F9180}" type="pres">
      <dgm:prSet presAssocID="{04A586EE-87B7-4347-95CF-5D4424808D14}" presName="node" presStyleLbl="node1" presStyleIdx="1" presStyleCnt="5" custLinFactNeighborX="684" custLinFactNeighborY="-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4F0E8-2722-4D7C-B8AD-A441C3951E68}" type="pres">
      <dgm:prSet presAssocID="{B42406A7-053C-411F-9E2E-3EF5DD06C08C}" presName="sibTrans" presStyleCnt="0"/>
      <dgm:spPr/>
    </dgm:pt>
    <dgm:pt modelId="{E2F28E93-835C-40BB-88E1-3B79E7010814}" type="pres">
      <dgm:prSet presAssocID="{825DBC4F-BDDE-4103-AA15-CF7B0ED69C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133C9-DCB6-4FAA-A65E-CC8E819B1514}" type="pres">
      <dgm:prSet presAssocID="{EB2602D8-CA89-44B0-943D-0D6A94CAE234}" presName="sibTrans" presStyleCnt="0"/>
      <dgm:spPr/>
    </dgm:pt>
    <dgm:pt modelId="{E5B7F184-DBF0-4E5B-AFCF-8A18540125D6}" type="pres">
      <dgm:prSet presAssocID="{621F3EA1-E9B2-4DAB-AAF2-938F17D97B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6BB18-D8D8-4CC0-AA76-E296B25809CB}" type="pres">
      <dgm:prSet presAssocID="{ED1FEA5F-0B12-4023-A633-923CE5291FCD}" presName="sibTrans" presStyleCnt="0"/>
      <dgm:spPr/>
    </dgm:pt>
    <dgm:pt modelId="{BB3C2566-AA64-4807-9FFF-38B9B7309528}" type="pres">
      <dgm:prSet presAssocID="{9C45015F-9A59-4792-A424-0564FFD69F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7FE468-7CB0-48BC-B401-28D7E7DAF68E}" type="presOf" srcId="{04A586EE-87B7-4347-95CF-5D4424808D14}" destId="{2F73D80C-5291-47DF-A2ED-320F103F9180}" srcOrd="0" destOrd="0" presId="urn:microsoft.com/office/officeart/2005/8/layout/default"/>
    <dgm:cxn modelId="{8AFDDEF8-6FC0-4FF1-8B74-57A69D8E6E54}" type="presOf" srcId="{178BECFD-3416-4329-886C-DD157CEDE69D}" destId="{AFF4D7D1-2B95-4572-B60B-D2A990EF667F}" srcOrd="0" destOrd="0" presId="urn:microsoft.com/office/officeart/2005/8/layout/default"/>
    <dgm:cxn modelId="{FD7A2097-30F9-4B27-A384-6353D72356EA}" type="presOf" srcId="{9C45015F-9A59-4792-A424-0564FFD69F57}" destId="{BB3C2566-AA64-4807-9FFF-38B9B7309528}" srcOrd="0" destOrd="0" presId="urn:microsoft.com/office/officeart/2005/8/layout/default"/>
    <dgm:cxn modelId="{1A025B8B-A20A-4522-A0CD-F131DFCDB7E8}" srcId="{3640CD25-3A91-4119-8482-D746BB9E405B}" destId="{621F3EA1-E9B2-4DAB-AAF2-938F17D97BAF}" srcOrd="3" destOrd="0" parTransId="{726C774D-65A4-446E-933F-216DD10915BB}" sibTransId="{ED1FEA5F-0B12-4023-A633-923CE5291FCD}"/>
    <dgm:cxn modelId="{D558C887-0581-4FF0-8127-D5B7AB434E3E}" type="presOf" srcId="{825DBC4F-BDDE-4103-AA15-CF7B0ED69C65}" destId="{E2F28E93-835C-40BB-88E1-3B79E7010814}" srcOrd="0" destOrd="0" presId="urn:microsoft.com/office/officeart/2005/8/layout/default"/>
    <dgm:cxn modelId="{337D8C7A-3E20-4B96-91EB-32785CF61243}" type="presOf" srcId="{621F3EA1-E9B2-4DAB-AAF2-938F17D97BAF}" destId="{E5B7F184-DBF0-4E5B-AFCF-8A18540125D6}" srcOrd="0" destOrd="0" presId="urn:microsoft.com/office/officeart/2005/8/layout/default"/>
    <dgm:cxn modelId="{4769786F-CA52-439B-ACA3-99A44C8496BF}" srcId="{3640CD25-3A91-4119-8482-D746BB9E405B}" destId="{178BECFD-3416-4329-886C-DD157CEDE69D}" srcOrd="0" destOrd="0" parTransId="{6AFBE0F0-364B-47B6-AC3A-F68D69F04185}" sibTransId="{1FC39EBB-BACD-4A60-802F-91DE019D5E3F}"/>
    <dgm:cxn modelId="{E735857B-F649-48C9-9063-A551B330C160}" srcId="{3640CD25-3A91-4119-8482-D746BB9E405B}" destId="{9C45015F-9A59-4792-A424-0564FFD69F57}" srcOrd="4" destOrd="0" parTransId="{EE5A55C9-AF9E-462B-80C6-9DC3E8544147}" sibTransId="{028ECA93-5B26-4DA9-BDC7-AE0741A0CBCE}"/>
    <dgm:cxn modelId="{281B93BF-2BAF-4708-912A-1561F7312D56}" type="presOf" srcId="{3640CD25-3A91-4119-8482-D746BB9E405B}" destId="{7A432A87-C297-407C-A09C-2D3456B6AFFB}" srcOrd="0" destOrd="0" presId="urn:microsoft.com/office/officeart/2005/8/layout/default"/>
    <dgm:cxn modelId="{30AA15F8-C681-47D2-BF65-39A9E76E8516}" srcId="{3640CD25-3A91-4119-8482-D746BB9E405B}" destId="{825DBC4F-BDDE-4103-AA15-CF7B0ED69C65}" srcOrd="2" destOrd="0" parTransId="{EAFF5FA5-3061-4EFD-9F7A-30F979156E33}" sibTransId="{EB2602D8-CA89-44B0-943D-0D6A94CAE234}"/>
    <dgm:cxn modelId="{8FD9FC86-4C78-465A-92CB-251015BB534B}" srcId="{3640CD25-3A91-4119-8482-D746BB9E405B}" destId="{04A586EE-87B7-4347-95CF-5D4424808D14}" srcOrd="1" destOrd="0" parTransId="{972B26B6-818F-4FC6-BD0F-EC9C5F43B8FA}" sibTransId="{B42406A7-053C-411F-9E2E-3EF5DD06C08C}"/>
    <dgm:cxn modelId="{808C9BE4-93A0-489C-9DA4-9F932EC966AC}" type="presParOf" srcId="{7A432A87-C297-407C-A09C-2D3456B6AFFB}" destId="{AFF4D7D1-2B95-4572-B60B-D2A990EF667F}" srcOrd="0" destOrd="0" presId="urn:microsoft.com/office/officeart/2005/8/layout/default"/>
    <dgm:cxn modelId="{241334F8-C96B-4EAF-9509-DA8BEB6DEC13}" type="presParOf" srcId="{7A432A87-C297-407C-A09C-2D3456B6AFFB}" destId="{F4E34E59-5E4D-4987-8AC4-3E11351F53DF}" srcOrd="1" destOrd="0" presId="urn:microsoft.com/office/officeart/2005/8/layout/default"/>
    <dgm:cxn modelId="{0787BAC8-CA8B-41AF-86FB-EC0414202E15}" type="presParOf" srcId="{7A432A87-C297-407C-A09C-2D3456B6AFFB}" destId="{2F73D80C-5291-47DF-A2ED-320F103F9180}" srcOrd="2" destOrd="0" presId="urn:microsoft.com/office/officeart/2005/8/layout/default"/>
    <dgm:cxn modelId="{EC776FBA-E3D0-4F7B-A90B-5E2827C6D130}" type="presParOf" srcId="{7A432A87-C297-407C-A09C-2D3456B6AFFB}" destId="{2B34F0E8-2722-4D7C-B8AD-A441C3951E68}" srcOrd="3" destOrd="0" presId="urn:microsoft.com/office/officeart/2005/8/layout/default"/>
    <dgm:cxn modelId="{5967A502-0358-48A7-86D5-BA09B1C55C6D}" type="presParOf" srcId="{7A432A87-C297-407C-A09C-2D3456B6AFFB}" destId="{E2F28E93-835C-40BB-88E1-3B79E7010814}" srcOrd="4" destOrd="0" presId="urn:microsoft.com/office/officeart/2005/8/layout/default"/>
    <dgm:cxn modelId="{D9A16E7E-8E2C-426F-8FEA-C10FEAE4ED1B}" type="presParOf" srcId="{7A432A87-C297-407C-A09C-2D3456B6AFFB}" destId="{D71133C9-DCB6-4FAA-A65E-CC8E819B1514}" srcOrd="5" destOrd="0" presId="urn:microsoft.com/office/officeart/2005/8/layout/default"/>
    <dgm:cxn modelId="{51D7DBCD-22A2-447A-82E6-C55BB0F4810C}" type="presParOf" srcId="{7A432A87-C297-407C-A09C-2D3456B6AFFB}" destId="{E5B7F184-DBF0-4E5B-AFCF-8A18540125D6}" srcOrd="6" destOrd="0" presId="urn:microsoft.com/office/officeart/2005/8/layout/default"/>
    <dgm:cxn modelId="{58672EA5-931C-438D-952E-3246BB8B27AE}" type="presParOf" srcId="{7A432A87-C297-407C-A09C-2D3456B6AFFB}" destId="{DF96BB18-D8D8-4CC0-AA76-E296B25809CB}" srcOrd="7" destOrd="0" presId="urn:microsoft.com/office/officeart/2005/8/layout/default"/>
    <dgm:cxn modelId="{A8D30AFB-ECCD-4125-AE42-8974B4BDF62B}" type="presParOf" srcId="{7A432A87-C297-407C-A09C-2D3456B6AFFB}" destId="{BB3C2566-AA64-4807-9FFF-38B9B730952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8B66B-B219-4412-9637-06640601EE19}">
      <dsp:nvSpPr>
        <dsp:cNvPr id="0" name=""/>
        <dsp:cNvSpPr/>
      </dsp:nvSpPr>
      <dsp:spPr>
        <a:xfrm>
          <a:off x="0" y="444667"/>
          <a:ext cx="3809999" cy="2286000"/>
        </a:xfrm>
        <a:prstGeom prst="rect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0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r>
            <a:rPr lang="en-US" sz="4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44667"/>
        <a:ext cx="3809999" cy="2286000"/>
      </dsp:txXfrm>
    </dsp:sp>
    <dsp:sp modelId="{38A48B86-602A-4E5A-9D6A-77EE5BC9C244}">
      <dsp:nvSpPr>
        <dsp:cNvPr id="0" name=""/>
        <dsp:cNvSpPr/>
      </dsp:nvSpPr>
      <dsp:spPr>
        <a:xfrm>
          <a:off x="4191000" y="444667"/>
          <a:ext cx="3809999" cy="2286000"/>
        </a:xfrm>
        <a:prstGeom prst="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২।গোষ্টী,</a:t>
          </a:r>
          <a:endParaRPr lang="en-US" sz="4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91000" y="444667"/>
        <a:ext cx="3809999" cy="2286000"/>
      </dsp:txXfrm>
    </dsp:sp>
    <dsp:sp modelId="{A569BAFD-5343-42F4-84FA-91CCB8C2BA83}">
      <dsp:nvSpPr>
        <dsp:cNvPr id="0" name=""/>
        <dsp:cNvSpPr/>
      </dsp:nvSpPr>
      <dsp:spPr>
        <a:xfrm>
          <a:off x="8382000" y="444667"/>
          <a:ext cx="3809999" cy="2286000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উপজাতি</a:t>
          </a:r>
          <a:r>
            <a:rPr lang="en-US" sz="4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2000" y="444667"/>
        <a:ext cx="3809999" cy="2286000"/>
      </dsp:txXfrm>
    </dsp:sp>
    <dsp:sp modelId="{43C117E3-546E-48DB-AAE5-424EB30674D6}">
      <dsp:nvSpPr>
        <dsp:cNvPr id="0" name=""/>
        <dsp:cNvSpPr/>
      </dsp:nvSpPr>
      <dsp:spPr>
        <a:xfrm>
          <a:off x="2095500" y="3111668"/>
          <a:ext cx="3809999" cy="2286000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ধর্মের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বন্ধন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5500" y="3111668"/>
        <a:ext cx="3809999" cy="2286000"/>
      </dsp:txXfrm>
    </dsp:sp>
    <dsp:sp modelId="{F6DF471D-922E-4F83-964E-918662618B58}">
      <dsp:nvSpPr>
        <dsp:cNvPr id="0" name=""/>
        <dsp:cNvSpPr/>
      </dsp:nvSpPr>
      <dsp:spPr>
        <a:xfrm>
          <a:off x="6286500" y="3111667"/>
          <a:ext cx="3809999" cy="2286000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চেতনা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6500" y="3111667"/>
        <a:ext cx="3809999" cy="228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4D7D1-2B95-4572-B60B-D2A990EF667F}">
      <dsp:nvSpPr>
        <dsp:cNvPr id="0" name=""/>
        <dsp:cNvSpPr/>
      </dsp:nvSpPr>
      <dsp:spPr>
        <a:xfrm>
          <a:off x="0" y="437592"/>
          <a:ext cx="3820885" cy="2292531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</a:rPr>
            <a:t>১।</a:t>
          </a:r>
          <a:r>
            <a:rPr lang="en-US" sz="4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ঐক্য</a:t>
          </a:r>
          <a:r>
            <a:rPr lang="en-US" sz="3600" kern="1200" dirty="0" smtClean="0">
              <a:solidFill>
                <a:srgbClr val="FF0000"/>
              </a:solidFill>
            </a:rPr>
            <a:t>,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0" y="437592"/>
        <a:ext cx="3820885" cy="2292531"/>
      </dsp:txXfrm>
    </dsp:sp>
    <dsp:sp modelId="{2F73D80C-5291-47DF-A2ED-320F103F9180}">
      <dsp:nvSpPr>
        <dsp:cNvPr id="0" name=""/>
        <dsp:cNvSpPr/>
      </dsp:nvSpPr>
      <dsp:spPr>
        <a:xfrm>
          <a:off x="4229109" y="424525"/>
          <a:ext cx="3820885" cy="2292531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0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স্থায়িত্ব</a:t>
          </a:r>
          <a:r>
            <a:rPr lang="en-US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9109" y="424525"/>
        <a:ext cx="3820885" cy="2292531"/>
      </dsp:txXfrm>
    </dsp:sp>
    <dsp:sp modelId="{E2F28E93-835C-40BB-88E1-3B79E7010814}">
      <dsp:nvSpPr>
        <dsp:cNvPr id="0" name=""/>
        <dsp:cNvSpPr/>
      </dsp:nvSpPr>
      <dsp:spPr>
        <a:xfrm>
          <a:off x="8405948" y="437592"/>
          <a:ext cx="3820885" cy="2292531"/>
        </a:xfrm>
        <a:prstGeom prst="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05948" y="437592"/>
        <a:ext cx="3820885" cy="2292531"/>
      </dsp:txXfrm>
    </dsp:sp>
    <dsp:sp modelId="{E5B7F184-DBF0-4E5B-AFCF-8A18540125D6}">
      <dsp:nvSpPr>
        <dsp:cNvPr id="0" name=""/>
        <dsp:cNvSpPr/>
      </dsp:nvSpPr>
      <dsp:spPr>
        <a:xfrm>
          <a:off x="2101487" y="3112212"/>
          <a:ext cx="3820885" cy="2292531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৪।বৈচিত্র,</a:t>
          </a:r>
          <a:endParaRPr lang="en-US" sz="4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1487" y="3112212"/>
        <a:ext cx="3820885" cy="2292531"/>
      </dsp:txXfrm>
    </dsp:sp>
    <dsp:sp modelId="{BB3C2566-AA64-4807-9FFF-38B9B7309528}">
      <dsp:nvSpPr>
        <dsp:cNvPr id="0" name=""/>
        <dsp:cNvSpPr/>
      </dsp:nvSpPr>
      <dsp:spPr>
        <a:xfrm>
          <a:off x="6304461" y="3112212"/>
          <a:ext cx="3820885" cy="2292531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4000" kern="1200" dirty="0" err="1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সংঘবদ্ধতা</a:t>
          </a:r>
          <a:r>
            <a:rPr lang="en-US" sz="40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4000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04461" y="3112212"/>
        <a:ext cx="3820885" cy="229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5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4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93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8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6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86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28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3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0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4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4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8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5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9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DF6D89-B583-47CA-A38A-338441EB853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AB4B02-DE55-456C-827D-E6005BDB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1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714" y="4746563"/>
            <a:ext cx="11756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8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017" y="0"/>
            <a:ext cx="10763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11" y="6322424"/>
            <a:ext cx="1194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5663"/>
            <a:ext cx="12192000" cy="53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17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292" y="0"/>
            <a:ext cx="10802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95897"/>
            <a:ext cx="12074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37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2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247" y="537883"/>
            <a:ext cx="10690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11188"/>
            <a:ext cx="12088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জীবন-যাপন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প্রবৃতির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বহুবিধ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গিডিংস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মানবগোষ্টীকে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বুঝায়,যারা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নিমিত্ত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42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30" y="0"/>
            <a:ext cx="11147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0745452"/>
              </p:ext>
            </p:extLst>
          </p:nvPr>
        </p:nvGraphicFramePr>
        <p:xfrm>
          <a:off x="0" y="1015663"/>
          <a:ext cx="12192000" cy="584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27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B66B-B219-4412-9637-06640601EE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48B86-602A-4E5A-9D6A-77EE5BC9C2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BAFD-5343-42F4-84FA-91CCB8C2BA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117E3-546E-48DB-AAE5-424EB30674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DF471D-922E-4F83-964E-918662618B5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2" y="0"/>
            <a:ext cx="1071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7352792"/>
              </p:ext>
            </p:extLst>
          </p:nvPr>
        </p:nvGraphicFramePr>
        <p:xfrm>
          <a:off x="0" y="1015663"/>
          <a:ext cx="12226834" cy="584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76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F4D7D1-2B95-4572-B60B-D2A990EF66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3D80C-5291-47DF-A2ED-320F103F91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28E93-835C-40BB-88E1-3B79E70108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7F184-DBF0-4E5B-AFCF-8A18540125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C2566-AA64-4807-9FFF-38B9B73095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0"/>
            <a:ext cx="11184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2"/>
            <a:ext cx="12192000" cy="4272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8339"/>
            <a:ext cx="11900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1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9078" cy="3576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8210" y="69276"/>
            <a:ext cx="3576917" cy="3438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3890" y="772796"/>
            <a:ext cx="5153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01706" y="3630707"/>
            <a:ext cx="6212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আজহারুল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পাকুন্দিয়া,কিশোরগঞ্জ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০১৭১২৩৮৯৭৫২,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0118" y="3576918"/>
            <a:ext cx="5871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৫০মিনিট,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১৫/০২/২০২১ 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8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5257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48" y="0"/>
            <a:ext cx="1143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16" y="6273225"/>
            <a:ext cx="1150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6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2" y="1015662"/>
            <a:ext cx="5830388" cy="5257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2"/>
            <a:ext cx="6361612" cy="5257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734" y="0"/>
            <a:ext cx="10907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73225"/>
            <a:ext cx="596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114" y="6273224"/>
            <a:ext cx="572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1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9" y="0"/>
            <a:ext cx="108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03455"/>
            <a:ext cx="11980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৩।মানুষকে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৫।রাজনৈতিক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32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91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0"/>
            <a:ext cx="10750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7"/>
            <a:ext cx="12192000" cy="5103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81" y="6211669"/>
            <a:ext cx="1182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2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068" y="4348260"/>
            <a:ext cx="11142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2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1120" y="849085"/>
            <a:ext cx="950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4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7" y="600892"/>
            <a:ext cx="10293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দলবদ্ধ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2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537" y="3135086"/>
            <a:ext cx="5225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8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348" y="561703"/>
            <a:ext cx="11077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একাএকা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451" y="143691"/>
            <a:ext cx="1153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অত্যাচারিত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2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2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149</TotalTime>
  <Words>414</Words>
  <Application>Microsoft Office PowerPoint</Application>
  <PresentationFormat>Widescreen</PresentationFormat>
  <Paragraphs>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Azharul Islam</dc:creator>
  <cp:lastModifiedBy>Azharul Islam</cp:lastModifiedBy>
  <cp:revision>20</cp:revision>
  <dcterms:created xsi:type="dcterms:W3CDTF">2021-02-15T12:53:37Z</dcterms:created>
  <dcterms:modified xsi:type="dcterms:W3CDTF">2021-03-14T18:24:47Z</dcterms:modified>
</cp:coreProperties>
</file>