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6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57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91051" autoAdjust="0"/>
  </p:normalViewPr>
  <p:slideViewPr>
    <p:cSldViewPr snapToGrid="0">
      <p:cViewPr varScale="1">
        <p:scale>
          <a:sx n="67" d="100"/>
          <a:sy n="67" d="100"/>
        </p:scale>
        <p:origin x="84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8B244-67EC-4C08-8F24-9E7764BB1AF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A5C3-73DD-464E-8DC5-5F50ED628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82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DA5C3-73DD-464E-8DC5-5F50ED628C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9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9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4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9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9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4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3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3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9C378-4124-4CEF-BA5B-B6D5A7BE823E}" type="datetimeFigureOut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92F1-4B72-4A9F-B70C-56FE934CB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8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185166"/>
            <a:ext cx="11915775" cy="6672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87676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2" y="385763"/>
            <a:ext cx="11655995" cy="6129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0197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505075"/>
            <a:ext cx="6339909" cy="38170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175" y="2505075"/>
            <a:ext cx="5295900" cy="38170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3243263" y="185738"/>
            <a:ext cx="5929312" cy="19431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করি কাজ 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5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00138"/>
            <a:ext cx="10969057" cy="56426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571875" y="0"/>
            <a:ext cx="4600575" cy="8286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5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7" y="200025"/>
            <a:ext cx="11158537" cy="10287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888" y="1381125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8" y="2209800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আপত্তি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8" y="3038475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খনন করা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8" y="3867150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ঝুড়ি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14700" y="1381124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দুশমন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4700" y="2209799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4700" y="3038474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খোঁড়া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4699" y="3867149"/>
            <a:ext cx="4900613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বেতের তৈরি চাঙারি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887" y="4695823"/>
            <a:ext cx="3071812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মহানবি(স)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1842" y="4695823"/>
            <a:ext cx="4893470" cy="828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 মুহাম্মাদ(স)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2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8" y="185737"/>
            <a:ext cx="11344275" cy="9858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8763"/>
            <a:ext cx="12192000" cy="53292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--------------------------------------নিজের মাথায় ঝুড়ি তুলে নিলেন। 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 শহরে--------------------------------প্রবেশ করতে পারছিল না।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 চারপাশে----------------------------------------খনন করা হল। 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সবাই---------------------কাজ করলে কঠিন কাজও সমাধান করা যায়। 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5" y="1757363"/>
            <a:ext cx="1700213" cy="6572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7388" y="1757363"/>
            <a:ext cx="2438399" cy="6572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মহানবি(স)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5787" y="1757362"/>
            <a:ext cx="1700213" cy="6572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শত্রুরা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1757363"/>
            <a:ext cx="1700213" cy="6572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পরিখা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3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0.03646 0.4562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2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3.33333E-6 L 0.00729 0.1708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-0.00534 0.2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-0.02148 0.3708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1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8" y="157163"/>
            <a:ext cx="11872912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 চিনে নিই।যুক্তবর্ণ দিয়ে তৈরি করা নতুন শব্দ পড়ি।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8" y="1223963"/>
            <a:ext cx="2371725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মুহাম্মাদ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8" y="2290763"/>
            <a:ext cx="2371725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আপত্তি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7464" y="1223963"/>
            <a:ext cx="1414462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ম্ম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29077" y="1223963"/>
            <a:ext cx="1414462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0690" y="1223963"/>
            <a:ext cx="1414462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2303" y="1223963"/>
            <a:ext cx="1414462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আম্মা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7464" y="2290763"/>
            <a:ext cx="1471613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86228" y="2290763"/>
            <a:ext cx="1471613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14992" y="2290763"/>
            <a:ext cx="1471613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3756" y="2290763"/>
            <a:ext cx="1471613" cy="857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বিপত্তি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3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 মুখে উত্তর বলি ও লিখি।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শত্রুরা কতবার মদিনা আক্রমন করে?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মহানবি(স) সকলকে কী খনন করতে বললেন?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 মাটি কাটা শুরু করলেন কেন?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নিজের মাথায় ঝুড়ি তুলে নিলেন?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কাজ কীভাবে সহজ হয়ে যায়?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শত্রুরা কেন শহরে প্রবেশ করতে পারছিল না? 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4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429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 জেনে নিই।খালি জায়গায় শব্দ বসিয়ে বাক্য তৈরি করি। 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00125"/>
            <a:ext cx="12192000" cy="58578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শত্রুরা শহরে------------------------------------করতে পারছিল না।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মহানবি(স) মাটি কাটার কাজ-----------------------------করলেন। 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কাজ করলে কোনো কাজই------------------------নয়। 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0326" y="1328738"/>
            <a:ext cx="1402558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4956" y="1328735"/>
            <a:ext cx="1169206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72438" y="1328738"/>
            <a:ext cx="1128712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884" y="1328736"/>
            <a:ext cx="1259670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বাহির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15112" y="1328735"/>
            <a:ext cx="1254924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01150" y="1328735"/>
            <a:ext cx="1285874" cy="6572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4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0.02422 0.233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33333E-6 L -0.00469 0.33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569 0.427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9" y="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74"/>
            <a:ext cx="12192000" cy="13430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শেষে বিরাম চিহ্ন বসাই।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85900"/>
            <a:ext cx="12192000" cy="53721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নবজি(স) বললেন আমি তোমাদের মতোই একজন মানুষ </a:t>
            </a: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পরিখাটি ছিল অনেক লম্বা </a:t>
            </a: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গল্পটি পড়ে তোমার কেমন লাগল </a:t>
            </a: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মিলেমিশে কাজ করলে কঠিন কাজও সহজ হয়ে যায়</a:t>
            </a: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 পরিখা খনন করা হয়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5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6" y="1600200"/>
            <a:ext cx="4021253" cy="41338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023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43224"/>
            <a:ext cx="6129338" cy="391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29338" y="2943224"/>
            <a:ext cx="6062662" cy="39147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দ্ধিতীয় শ্রেনি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 মিনিট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তারিখঃ১৫/০৩/২০২১ ইং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556" y="228599"/>
            <a:ext cx="2240757" cy="25431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70" y="111072"/>
            <a:ext cx="2386479" cy="2660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1688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1711833"/>
            <a:ext cx="6572250" cy="3757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13" y="1711834"/>
            <a:ext cx="5142988" cy="38015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566863" y="266091"/>
            <a:ext cx="9101137" cy="9001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6863" y="5660695"/>
            <a:ext cx="9101137" cy="90011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 শরীফ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36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1900237"/>
            <a:ext cx="5672136" cy="3501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12" y="1900237"/>
            <a:ext cx="5836660" cy="35019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928688" y="371475"/>
            <a:ext cx="10029825" cy="91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দেখে নিই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8699" y="5715000"/>
            <a:ext cx="10029825" cy="91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পরিখা খনন করছে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3995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738312"/>
            <a:ext cx="5743575" cy="367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738311"/>
            <a:ext cx="5972177" cy="367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157288" y="514350"/>
            <a:ext cx="9986962" cy="8715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5986462"/>
            <a:ext cx="9986962" cy="8715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মাটি কাটছে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213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1400175"/>
            <a:ext cx="7439023" cy="41658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161" y="1400175"/>
            <a:ext cx="3609977" cy="41658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785813" y="271462"/>
            <a:ext cx="10372725" cy="8001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888" y="5880353"/>
            <a:ext cx="10372725" cy="8001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কাজ করছে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66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533524"/>
            <a:ext cx="5529263" cy="38526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11" y="1533524"/>
            <a:ext cx="6043614" cy="38526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828675" y="214313"/>
            <a:ext cx="10858500" cy="8858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667375"/>
            <a:ext cx="10858500" cy="8858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কাজ করছে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91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463" y="1571625"/>
            <a:ext cx="5705475" cy="43104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630654"/>
            <a:ext cx="6253162" cy="41923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985838" y="285750"/>
            <a:ext cx="10401300" cy="8715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613" y="5991074"/>
            <a:ext cx="10401300" cy="728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কাজ করার শপথ করছে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19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328613"/>
            <a:ext cx="6329363" cy="6257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63" y="328613"/>
            <a:ext cx="5643561" cy="6257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42855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310</Words>
  <Application>Microsoft Office PowerPoint</Application>
  <PresentationFormat>Widescreen</PresentationFormat>
  <Paragraphs>80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19</cp:revision>
  <dcterms:created xsi:type="dcterms:W3CDTF">2021-03-05T14:51:14Z</dcterms:created>
  <dcterms:modified xsi:type="dcterms:W3CDTF">2021-03-15T04:25:51Z</dcterms:modified>
</cp:coreProperties>
</file>