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73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BF1B-AC82-4212-AD44-9835E26CD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02D70-2502-4BD4-B142-D40B23903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DB85E-B8B3-4427-9393-CAC3EBCA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E614AA-8FE3-48FC-AF05-02A3DC25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519112"/>
            <a:ext cx="107727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0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72035-1FC6-43FB-ACB9-AB16E92A0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33425"/>
            <a:ext cx="109728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5FA8D-6B5D-4096-9A72-34122019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047750"/>
            <a:ext cx="10163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3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894D15-7F3D-48E5-BFB9-799F7875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13" y="2012613"/>
            <a:ext cx="8180173" cy="31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807D7-CB54-43E8-BFD3-2C7D7F8E1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" y="1057589"/>
            <a:ext cx="11704321" cy="47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435F5-FA46-4DD2-9FBE-65D5251F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500187"/>
            <a:ext cx="112299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0F1466-111D-4286-ADE6-F3ED6500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652587"/>
            <a:ext cx="104013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1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D7F65628-02EC-453E-BC5B-244C2B8F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08" y="847476"/>
            <a:ext cx="7209183" cy="43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DE8E67-C4EB-415C-89D7-9FD1C8E34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700087"/>
            <a:ext cx="107061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8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D813C6-96A4-48D0-ACBA-A93368CD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604837"/>
            <a:ext cx="110680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B256EB-FF3F-44C0-ADFC-B118569C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528637"/>
            <a:ext cx="108870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1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7FCCE3-7545-4A01-B0F1-03A74FC1D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501437"/>
            <a:ext cx="11786892" cy="5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828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49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Mahabub Ridoy</dc:creator>
  <cp:lastModifiedBy>Mahabub Ridoy</cp:lastModifiedBy>
  <cp:revision>10</cp:revision>
  <dcterms:created xsi:type="dcterms:W3CDTF">2021-03-02T09:39:29Z</dcterms:created>
  <dcterms:modified xsi:type="dcterms:W3CDTF">2021-03-15T10:56:01Z</dcterms:modified>
</cp:coreProperties>
</file>