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71" r:id="rId5"/>
    <p:sldId id="272" r:id="rId6"/>
    <p:sldId id="273" r:id="rId7"/>
    <p:sldId id="274" r:id="rId8"/>
    <p:sldId id="275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2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63" y="2025865"/>
            <a:ext cx="8180173" cy="31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5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115"/>
            <a:ext cx="12192000" cy="48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3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240717-8898-474D-83A4-424259A9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153"/>
            <a:ext cx="95345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9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57"/>
            <a:ext cx="9291367" cy="60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6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6" y="380901"/>
            <a:ext cx="8750097" cy="55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7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091"/>
            <a:ext cx="10120827" cy="63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3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92"/>
            <a:ext cx="9645607" cy="60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1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4" y="206203"/>
            <a:ext cx="8616148" cy="52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8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398"/>
            <a:ext cx="9786809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4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Mahabub Ridoy</dc:creator>
  <cp:lastModifiedBy>Mahabub Ridoy</cp:lastModifiedBy>
  <cp:revision>16</cp:revision>
  <dcterms:created xsi:type="dcterms:W3CDTF">2021-02-27T11:36:28Z</dcterms:created>
  <dcterms:modified xsi:type="dcterms:W3CDTF">2021-03-15T14:36:45Z</dcterms:modified>
</cp:coreProperties>
</file>