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1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78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7599A-EDC8-4303-9F9F-A5E6E69941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57040F-ECC7-435A-B7B3-CC315A502A5A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ভুখারি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1F7550-B384-40B6-8700-F8B4301692BC}" type="parTrans" cxnId="{8A47637E-CC47-4920-82B3-4FAA7A4A079F}">
      <dgm:prSet/>
      <dgm:spPr/>
      <dgm:t>
        <a:bodyPr/>
        <a:lstStyle/>
        <a:p>
          <a:endParaRPr lang="en-US"/>
        </a:p>
      </dgm:t>
    </dgm:pt>
    <dgm:pt modelId="{7C4F1D9F-1EB4-4CC7-9084-4CF7702FB2EE}" type="sibTrans" cxnId="{8A47637E-CC47-4920-82B3-4FAA7A4A079F}">
      <dgm:prSet/>
      <dgm:spPr/>
      <dgm:t>
        <a:bodyPr/>
        <a:lstStyle/>
        <a:p>
          <a:endParaRPr lang="en-US"/>
        </a:p>
      </dgm:t>
    </dgm:pt>
    <dgm:pt modelId="{CF1F960F-7381-4A87-9836-181D20A31523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ফুকারি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CFA45E-59CB-45C9-B300-F0B5F014DC7A}" type="parTrans" cxnId="{903823E8-4A66-49FD-AEB0-AF900396A100}">
      <dgm:prSet/>
      <dgm:spPr/>
      <dgm:t>
        <a:bodyPr/>
        <a:lstStyle/>
        <a:p>
          <a:endParaRPr lang="en-US"/>
        </a:p>
      </dgm:t>
    </dgm:pt>
    <dgm:pt modelId="{872CF18F-377E-420B-8E89-84A24ED0A40C}" type="sibTrans" cxnId="{903823E8-4A66-49FD-AEB0-AF900396A100}">
      <dgm:prSet/>
      <dgm:spPr/>
      <dgm:t>
        <a:bodyPr/>
        <a:lstStyle/>
        <a:p>
          <a:endParaRPr lang="en-US"/>
        </a:p>
      </dgm:t>
    </dgm:pt>
    <dgm:pt modelId="{30913F0A-530D-469D-9A73-55C6855216D8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তেরিয়া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9E6A5A-5463-460F-B881-34A40C0163E9}" type="parTrans" cxnId="{CEFE0AA8-BAEE-4DD4-B489-25C78F57BBAC}">
      <dgm:prSet/>
      <dgm:spPr/>
      <dgm:t>
        <a:bodyPr/>
        <a:lstStyle/>
        <a:p>
          <a:endParaRPr lang="en-US"/>
        </a:p>
      </dgm:t>
    </dgm:pt>
    <dgm:pt modelId="{9695F009-EE19-460F-AEA0-511B6F85B000}" type="sibTrans" cxnId="{CEFE0AA8-BAEE-4DD4-B489-25C78F57BBAC}">
      <dgm:prSet/>
      <dgm:spPr/>
      <dgm:t>
        <a:bodyPr/>
        <a:lstStyle/>
        <a:p>
          <a:endParaRPr lang="en-US"/>
        </a:p>
      </dgm:t>
    </dgm:pt>
    <dgm:pt modelId="{65949F60-B024-4D14-A990-9D7EE1282956}" type="pres">
      <dgm:prSet presAssocID="{1CB7599A-EDC8-4303-9F9F-A5E6E69941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5DB6A3-103A-4416-A82F-1A1D46C15927}" type="pres">
      <dgm:prSet presAssocID="{6557040F-ECC7-435A-B7B3-CC315A502A5A}" presName="parentLin" presStyleCnt="0"/>
      <dgm:spPr/>
    </dgm:pt>
    <dgm:pt modelId="{9156F303-3B28-480D-A54C-3305B8D1E399}" type="pres">
      <dgm:prSet presAssocID="{6557040F-ECC7-435A-B7B3-CC315A502A5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2DB1FC0-62A9-4A41-8C03-105C6E7B01C9}" type="pres">
      <dgm:prSet presAssocID="{6557040F-ECC7-435A-B7B3-CC315A502A5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099FA-17F9-415A-AAFC-3F9390A09ECB}" type="pres">
      <dgm:prSet presAssocID="{6557040F-ECC7-435A-B7B3-CC315A502A5A}" presName="negativeSpace" presStyleCnt="0"/>
      <dgm:spPr/>
    </dgm:pt>
    <dgm:pt modelId="{B0293FE5-70FF-40EC-982A-B6E9C5D87976}" type="pres">
      <dgm:prSet presAssocID="{6557040F-ECC7-435A-B7B3-CC315A502A5A}" presName="childText" presStyleLbl="conFgAcc1" presStyleIdx="0" presStyleCnt="3">
        <dgm:presLayoutVars>
          <dgm:bulletEnabled val="1"/>
        </dgm:presLayoutVars>
      </dgm:prSet>
      <dgm:spPr/>
    </dgm:pt>
    <dgm:pt modelId="{42388A2E-12AF-45F9-8A82-63B457F41E3B}" type="pres">
      <dgm:prSet presAssocID="{7C4F1D9F-1EB4-4CC7-9084-4CF7702FB2EE}" presName="spaceBetweenRectangles" presStyleCnt="0"/>
      <dgm:spPr/>
    </dgm:pt>
    <dgm:pt modelId="{DE9FEFBD-14AD-4F68-BBD0-FACABDB31886}" type="pres">
      <dgm:prSet presAssocID="{CF1F960F-7381-4A87-9836-181D20A31523}" presName="parentLin" presStyleCnt="0"/>
      <dgm:spPr/>
    </dgm:pt>
    <dgm:pt modelId="{1CFC2D41-01E1-4B7C-AD2D-F286441B9FA4}" type="pres">
      <dgm:prSet presAssocID="{CF1F960F-7381-4A87-9836-181D20A315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68D220C-41E6-46EA-884C-212163D995B4}" type="pres">
      <dgm:prSet presAssocID="{CF1F960F-7381-4A87-9836-181D20A3152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BDEA4-8B39-4326-987B-A79EC44E84B1}" type="pres">
      <dgm:prSet presAssocID="{CF1F960F-7381-4A87-9836-181D20A31523}" presName="negativeSpace" presStyleCnt="0"/>
      <dgm:spPr/>
    </dgm:pt>
    <dgm:pt modelId="{47B09ABD-1A80-4A8B-A77F-B44A155B7FE7}" type="pres">
      <dgm:prSet presAssocID="{CF1F960F-7381-4A87-9836-181D20A31523}" presName="childText" presStyleLbl="conFgAcc1" presStyleIdx="1" presStyleCnt="3">
        <dgm:presLayoutVars>
          <dgm:bulletEnabled val="1"/>
        </dgm:presLayoutVars>
      </dgm:prSet>
      <dgm:spPr/>
    </dgm:pt>
    <dgm:pt modelId="{663C39D8-C7EA-40DB-8528-DAF06C425A02}" type="pres">
      <dgm:prSet presAssocID="{872CF18F-377E-420B-8E89-84A24ED0A40C}" presName="spaceBetweenRectangles" presStyleCnt="0"/>
      <dgm:spPr/>
    </dgm:pt>
    <dgm:pt modelId="{FAEDF5E7-09AF-41FE-BD20-411451D0583D}" type="pres">
      <dgm:prSet presAssocID="{30913F0A-530D-469D-9A73-55C6855216D8}" presName="parentLin" presStyleCnt="0"/>
      <dgm:spPr/>
    </dgm:pt>
    <dgm:pt modelId="{B8B84D8E-D080-4225-B4C1-95526B7754B8}" type="pres">
      <dgm:prSet presAssocID="{30913F0A-530D-469D-9A73-55C6855216D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2C96158-14AA-46E5-9A12-238385DE580F}" type="pres">
      <dgm:prSet presAssocID="{30913F0A-530D-469D-9A73-55C6855216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912BB-6215-462C-8CC3-3A99D88F7185}" type="pres">
      <dgm:prSet presAssocID="{30913F0A-530D-469D-9A73-55C6855216D8}" presName="negativeSpace" presStyleCnt="0"/>
      <dgm:spPr/>
    </dgm:pt>
    <dgm:pt modelId="{885C4818-2F76-4782-954F-17C3EFA2A34B}" type="pres">
      <dgm:prSet presAssocID="{30913F0A-530D-469D-9A73-55C6855216D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3C3AC12-B311-47D8-85EF-D66DB9A17A1B}" type="presOf" srcId="{30913F0A-530D-469D-9A73-55C6855216D8}" destId="{12C96158-14AA-46E5-9A12-238385DE580F}" srcOrd="1" destOrd="0" presId="urn:microsoft.com/office/officeart/2005/8/layout/list1"/>
    <dgm:cxn modelId="{D9024BA5-D270-404B-8138-D48E67F1D597}" type="presOf" srcId="{6557040F-ECC7-435A-B7B3-CC315A502A5A}" destId="{12DB1FC0-62A9-4A41-8C03-105C6E7B01C9}" srcOrd="1" destOrd="0" presId="urn:microsoft.com/office/officeart/2005/8/layout/list1"/>
    <dgm:cxn modelId="{903823E8-4A66-49FD-AEB0-AF900396A100}" srcId="{1CB7599A-EDC8-4303-9F9F-A5E6E699417E}" destId="{CF1F960F-7381-4A87-9836-181D20A31523}" srcOrd="1" destOrd="0" parTransId="{6DCFA45E-59CB-45C9-B300-F0B5F014DC7A}" sibTransId="{872CF18F-377E-420B-8E89-84A24ED0A40C}"/>
    <dgm:cxn modelId="{775BE7C9-6462-4B86-A1BF-94980D47104F}" type="presOf" srcId="{1CB7599A-EDC8-4303-9F9F-A5E6E699417E}" destId="{65949F60-B024-4D14-A990-9D7EE1282956}" srcOrd="0" destOrd="0" presId="urn:microsoft.com/office/officeart/2005/8/layout/list1"/>
    <dgm:cxn modelId="{8A47637E-CC47-4920-82B3-4FAA7A4A079F}" srcId="{1CB7599A-EDC8-4303-9F9F-A5E6E699417E}" destId="{6557040F-ECC7-435A-B7B3-CC315A502A5A}" srcOrd="0" destOrd="0" parTransId="{491F7550-B384-40B6-8700-F8B4301692BC}" sibTransId="{7C4F1D9F-1EB4-4CC7-9084-4CF7702FB2EE}"/>
    <dgm:cxn modelId="{E1D3BA3F-D043-4E72-91BD-7E55739CFD17}" type="presOf" srcId="{6557040F-ECC7-435A-B7B3-CC315A502A5A}" destId="{9156F303-3B28-480D-A54C-3305B8D1E399}" srcOrd="0" destOrd="0" presId="urn:microsoft.com/office/officeart/2005/8/layout/list1"/>
    <dgm:cxn modelId="{61F119BF-1E18-4CEA-9C3E-D208887B36FA}" type="presOf" srcId="{CF1F960F-7381-4A87-9836-181D20A31523}" destId="{268D220C-41E6-46EA-884C-212163D995B4}" srcOrd="1" destOrd="0" presId="urn:microsoft.com/office/officeart/2005/8/layout/list1"/>
    <dgm:cxn modelId="{CEFE0AA8-BAEE-4DD4-B489-25C78F57BBAC}" srcId="{1CB7599A-EDC8-4303-9F9F-A5E6E699417E}" destId="{30913F0A-530D-469D-9A73-55C6855216D8}" srcOrd="2" destOrd="0" parTransId="{DC9E6A5A-5463-460F-B881-34A40C0163E9}" sibTransId="{9695F009-EE19-460F-AEA0-511B6F85B000}"/>
    <dgm:cxn modelId="{C90EBDFB-49FB-4007-BF5C-5FDB061B3527}" type="presOf" srcId="{30913F0A-530D-469D-9A73-55C6855216D8}" destId="{B8B84D8E-D080-4225-B4C1-95526B7754B8}" srcOrd="0" destOrd="0" presId="urn:microsoft.com/office/officeart/2005/8/layout/list1"/>
    <dgm:cxn modelId="{CA7B6AAE-C7D2-42B9-9299-7C200AD803CB}" type="presOf" srcId="{CF1F960F-7381-4A87-9836-181D20A31523}" destId="{1CFC2D41-01E1-4B7C-AD2D-F286441B9FA4}" srcOrd="0" destOrd="0" presId="urn:microsoft.com/office/officeart/2005/8/layout/list1"/>
    <dgm:cxn modelId="{8CA688A2-A4C2-4D4C-ADC0-1273BF2003A1}" type="presParOf" srcId="{65949F60-B024-4D14-A990-9D7EE1282956}" destId="{E05DB6A3-103A-4416-A82F-1A1D46C15927}" srcOrd="0" destOrd="0" presId="urn:microsoft.com/office/officeart/2005/8/layout/list1"/>
    <dgm:cxn modelId="{47DA4ADB-9C28-459F-8097-EF72DDD96663}" type="presParOf" srcId="{E05DB6A3-103A-4416-A82F-1A1D46C15927}" destId="{9156F303-3B28-480D-A54C-3305B8D1E399}" srcOrd="0" destOrd="0" presId="urn:microsoft.com/office/officeart/2005/8/layout/list1"/>
    <dgm:cxn modelId="{F305E075-0347-424B-A410-36121F0D042C}" type="presParOf" srcId="{E05DB6A3-103A-4416-A82F-1A1D46C15927}" destId="{12DB1FC0-62A9-4A41-8C03-105C6E7B01C9}" srcOrd="1" destOrd="0" presId="urn:microsoft.com/office/officeart/2005/8/layout/list1"/>
    <dgm:cxn modelId="{1018EF6B-3FAC-4B84-8AD6-920905CBDA55}" type="presParOf" srcId="{65949F60-B024-4D14-A990-9D7EE1282956}" destId="{112099FA-17F9-415A-AAFC-3F9390A09ECB}" srcOrd="1" destOrd="0" presId="urn:microsoft.com/office/officeart/2005/8/layout/list1"/>
    <dgm:cxn modelId="{18EFF15D-2F21-4A1D-B36D-8493B46A8D0B}" type="presParOf" srcId="{65949F60-B024-4D14-A990-9D7EE1282956}" destId="{B0293FE5-70FF-40EC-982A-B6E9C5D87976}" srcOrd="2" destOrd="0" presId="urn:microsoft.com/office/officeart/2005/8/layout/list1"/>
    <dgm:cxn modelId="{5CBFA8FB-3716-4487-94AA-295E828B82F6}" type="presParOf" srcId="{65949F60-B024-4D14-A990-9D7EE1282956}" destId="{42388A2E-12AF-45F9-8A82-63B457F41E3B}" srcOrd="3" destOrd="0" presId="urn:microsoft.com/office/officeart/2005/8/layout/list1"/>
    <dgm:cxn modelId="{D9E1061D-0733-4A48-83A4-B2927B3DF1E9}" type="presParOf" srcId="{65949F60-B024-4D14-A990-9D7EE1282956}" destId="{DE9FEFBD-14AD-4F68-BBD0-FACABDB31886}" srcOrd="4" destOrd="0" presId="urn:microsoft.com/office/officeart/2005/8/layout/list1"/>
    <dgm:cxn modelId="{67F24661-1DF8-444A-A8F5-9A3257810C64}" type="presParOf" srcId="{DE9FEFBD-14AD-4F68-BBD0-FACABDB31886}" destId="{1CFC2D41-01E1-4B7C-AD2D-F286441B9FA4}" srcOrd="0" destOrd="0" presId="urn:microsoft.com/office/officeart/2005/8/layout/list1"/>
    <dgm:cxn modelId="{7DC52224-EE25-41BB-A9EB-6C2CEB7CCB50}" type="presParOf" srcId="{DE9FEFBD-14AD-4F68-BBD0-FACABDB31886}" destId="{268D220C-41E6-46EA-884C-212163D995B4}" srcOrd="1" destOrd="0" presId="urn:microsoft.com/office/officeart/2005/8/layout/list1"/>
    <dgm:cxn modelId="{5F2B03EF-2D2A-4707-B69C-165B6EB357EB}" type="presParOf" srcId="{65949F60-B024-4D14-A990-9D7EE1282956}" destId="{5E5BDEA4-8B39-4326-987B-A79EC44E84B1}" srcOrd="5" destOrd="0" presId="urn:microsoft.com/office/officeart/2005/8/layout/list1"/>
    <dgm:cxn modelId="{284CD0AD-B3A4-4FAE-8593-BDE44A30D160}" type="presParOf" srcId="{65949F60-B024-4D14-A990-9D7EE1282956}" destId="{47B09ABD-1A80-4A8B-A77F-B44A155B7FE7}" srcOrd="6" destOrd="0" presId="urn:microsoft.com/office/officeart/2005/8/layout/list1"/>
    <dgm:cxn modelId="{5EA11B71-B99B-454A-9ABC-85F924029C9D}" type="presParOf" srcId="{65949F60-B024-4D14-A990-9D7EE1282956}" destId="{663C39D8-C7EA-40DB-8528-DAF06C425A02}" srcOrd="7" destOrd="0" presId="urn:microsoft.com/office/officeart/2005/8/layout/list1"/>
    <dgm:cxn modelId="{E4FE28E1-6FCB-403F-8AC1-BBBE7FDFEE80}" type="presParOf" srcId="{65949F60-B024-4D14-A990-9D7EE1282956}" destId="{FAEDF5E7-09AF-41FE-BD20-411451D0583D}" srcOrd="8" destOrd="0" presId="urn:microsoft.com/office/officeart/2005/8/layout/list1"/>
    <dgm:cxn modelId="{521BFF50-8903-4B64-B26F-4D75722C51C4}" type="presParOf" srcId="{FAEDF5E7-09AF-41FE-BD20-411451D0583D}" destId="{B8B84D8E-D080-4225-B4C1-95526B7754B8}" srcOrd="0" destOrd="0" presId="urn:microsoft.com/office/officeart/2005/8/layout/list1"/>
    <dgm:cxn modelId="{F28B27DA-83A1-4D8E-BB45-1CAF97DA63AD}" type="presParOf" srcId="{FAEDF5E7-09AF-41FE-BD20-411451D0583D}" destId="{12C96158-14AA-46E5-9A12-238385DE580F}" srcOrd="1" destOrd="0" presId="urn:microsoft.com/office/officeart/2005/8/layout/list1"/>
    <dgm:cxn modelId="{E5AF970B-6367-4CE0-B46C-15F160461F0F}" type="presParOf" srcId="{65949F60-B024-4D14-A990-9D7EE1282956}" destId="{6A7912BB-6215-462C-8CC3-3A99D88F7185}" srcOrd="9" destOrd="0" presId="urn:microsoft.com/office/officeart/2005/8/layout/list1"/>
    <dgm:cxn modelId="{4A8408D5-7C26-4A08-9B77-89FCF8673341}" type="presParOf" srcId="{65949F60-B024-4D14-A990-9D7EE1282956}" destId="{885C4818-2F76-4782-954F-17C3EFA2A3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93FE5-70FF-40EC-982A-B6E9C5D87976}">
      <dsp:nvSpPr>
        <dsp:cNvPr id="0" name=""/>
        <dsp:cNvSpPr/>
      </dsp:nvSpPr>
      <dsp:spPr>
        <a:xfrm>
          <a:off x="0" y="408584"/>
          <a:ext cx="41777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B1FC0-62A9-4A41-8C03-105C6E7B01C9}">
      <dsp:nvSpPr>
        <dsp:cNvPr id="0" name=""/>
        <dsp:cNvSpPr/>
      </dsp:nvSpPr>
      <dsp:spPr>
        <a:xfrm>
          <a:off x="208886" y="54344"/>
          <a:ext cx="2924411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36" tIns="0" rIns="11053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ভুখারি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3471" y="88929"/>
        <a:ext cx="2855241" cy="639310"/>
      </dsp:txXfrm>
    </dsp:sp>
    <dsp:sp modelId="{47B09ABD-1A80-4A8B-A77F-B44A155B7FE7}">
      <dsp:nvSpPr>
        <dsp:cNvPr id="0" name=""/>
        <dsp:cNvSpPr/>
      </dsp:nvSpPr>
      <dsp:spPr>
        <a:xfrm>
          <a:off x="0" y="1497224"/>
          <a:ext cx="41777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D220C-41E6-46EA-884C-212163D995B4}">
      <dsp:nvSpPr>
        <dsp:cNvPr id="0" name=""/>
        <dsp:cNvSpPr/>
      </dsp:nvSpPr>
      <dsp:spPr>
        <a:xfrm>
          <a:off x="208886" y="1142984"/>
          <a:ext cx="2924411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36" tIns="0" rIns="11053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ফুকারি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3471" y="1177569"/>
        <a:ext cx="2855241" cy="639310"/>
      </dsp:txXfrm>
    </dsp:sp>
    <dsp:sp modelId="{885C4818-2F76-4782-954F-17C3EFA2A34B}">
      <dsp:nvSpPr>
        <dsp:cNvPr id="0" name=""/>
        <dsp:cNvSpPr/>
      </dsp:nvSpPr>
      <dsp:spPr>
        <a:xfrm>
          <a:off x="0" y="2585863"/>
          <a:ext cx="41777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96158-14AA-46E5-9A12-238385DE580F}">
      <dsp:nvSpPr>
        <dsp:cNvPr id="0" name=""/>
        <dsp:cNvSpPr/>
      </dsp:nvSpPr>
      <dsp:spPr>
        <a:xfrm>
          <a:off x="208886" y="2231624"/>
          <a:ext cx="2924411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36" tIns="0" rIns="11053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তেরিয়া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3471" y="2266209"/>
        <a:ext cx="2855241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EE93F-BBA8-4D1F-A51A-BFB76E77060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08B47-B441-4223-8AAD-22519459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4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0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3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2B1-8931-4939-B7A5-6CD2B44E139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81B-3B27-4864-931C-ABFDD085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4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2B1-8931-4939-B7A5-6CD2B44E139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81B-3B27-4864-931C-ABFDD085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6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2B1-8931-4939-B7A5-6CD2B44E139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81B-3B27-4864-931C-ABFDD085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2B1-8931-4939-B7A5-6CD2B44E139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81B-3B27-4864-931C-ABFDD085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7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2B1-8931-4939-B7A5-6CD2B44E139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81B-3B27-4864-931C-ABFDD085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2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2B1-8931-4939-B7A5-6CD2B44E139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81B-3B27-4864-931C-ABFDD085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2B1-8931-4939-B7A5-6CD2B44E139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81B-3B27-4864-931C-ABFDD085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1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2B1-8931-4939-B7A5-6CD2B44E139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81B-3B27-4864-931C-ABFDD085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2B1-8931-4939-B7A5-6CD2B44E139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81B-3B27-4864-931C-ABFDD085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4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2B1-8931-4939-B7A5-6CD2B44E139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81B-3B27-4864-931C-ABFDD085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7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2B1-8931-4939-B7A5-6CD2B44E139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81B-3B27-4864-931C-ABFDD085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3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D42B1-8931-4939-B7A5-6CD2B44E139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581B-3B27-4864-931C-ABFDD085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9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microsoft.com/office/2007/relationships/hdphoto" Target="../media/hdphoto2.wdp"/><Relationship Id="rId7" Type="http://schemas.openxmlformats.org/officeDocument/2006/relationships/image" Target="../media/image33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7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hyperlink" Target="https://bn.wikipedia.org/wiki/%E0%A6%AE%E0%A6%99%E0%A7%8D%E0%A6%97%E0%A7%8B%E0%A6%B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hdphoto" Target="../media/hdphoto1.wdp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3571" y="997858"/>
            <a:ext cx="10544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Malgun Gothic" panose="020B0503020000020004" pitchFamily="34" charset="-127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Malgun Gothic" panose="020B0503020000020004" pitchFamily="34" charset="-127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Malgun Gothic" panose="020B0503020000020004" pitchFamily="34" charset="-127"/>
                <a:cs typeface="NikoshBAN" panose="02000000000000000000" pitchFamily="2" charset="0"/>
              </a:rPr>
              <a:t>শিক্ষার্থীকে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Malgun Gothic" panose="020B0503020000020004" pitchFamily="34" charset="-127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Malgun Gothic" panose="020B0503020000020004" pitchFamily="34" charset="-127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Malgun Gothic" panose="020B0503020000020004" pitchFamily="34" charset="-127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Malgun Gothic" panose="020B0503020000020004" pitchFamily="34" charset="-127"/>
                <a:cs typeface="NikoshBAN" panose="02000000000000000000" pitchFamily="2" charset="0"/>
              </a:rPr>
              <a:t>ক্লাসে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Malgun Gothic" panose="020B0503020000020004" pitchFamily="34" charset="-127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8" y="2022524"/>
            <a:ext cx="4762500" cy="3009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861536" y="5133760"/>
            <a:ext cx="24689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1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743" y="1561222"/>
            <a:ext cx="9376228" cy="3444997"/>
          </a:xfrm>
        </p:spPr>
        <p:txBody>
          <a:bodyPr/>
          <a:lstStyle/>
          <a:p>
            <a:pPr marL="0" indent="0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১ 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কোথায় জন্মগ্রহণ করেন ?</a:t>
            </a: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২ 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নাগরিকত্ব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৩ । 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কুহেলিকা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’ – কী জাতীয় রচনা ?</a:t>
            </a: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৪ ।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আলেয়া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’ – কী জাতীয় রচনা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784209" y="225082"/>
            <a:ext cx="4417256" cy="11254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4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8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84865" y="2127278"/>
            <a:ext cx="8518678" cy="3444997"/>
          </a:xfrm>
        </p:spPr>
        <p:txBody>
          <a:bodyPr/>
          <a:lstStyle/>
          <a:p>
            <a:pPr marL="0" indent="0" algn="ctr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		১ 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বর্ধমান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আসানসোল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মহাকুমার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চুরুলিয়া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		২ 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১৯৭৬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		৩ । 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৪ 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নাটক 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784209" y="225082"/>
            <a:ext cx="4417256" cy="11254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784209" y="225082"/>
            <a:ext cx="4417256" cy="11254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ব্দার্থ ও টীকা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0" l="0" r="100000">
                        <a14:foregroundMark x1="3467" y1="6409" x2="3467" y2="6409"/>
                        <a14:foregroundMark x1="6133" y1="23698" x2="6133" y2="23698"/>
                        <a14:foregroundMark x1="7200" y1="59546" x2="7200" y2="59546"/>
                        <a14:foregroundMark x1="5867" y1="79506" x2="5867" y2="79506"/>
                        <a14:foregroundMark x1="9000" y1="94059" x2="9000" y2="94059"/>
                        <a14:foregroundMark x1="73400" y1="3738" x2="73400" y2="3738"/>
                        <a14:foregroundMark x1="60467" y1="4072" x2="60467" y2="4072"/>
                        <a14:foregroundMark x1="52333" y1="6075" x2="52333" y2="6075"/>
                        <a14:foregroundMark x1="67600" y1="1669" x2="67600" y2="1669"/>
                        <a14:foregroundMark x1="95333" y1="78838" x2="95333" y2="78838"/>
                        <a14:foregroundMark x1="94800" y1="68692" x2="94800" y2="68692"/>
                        <a14:foregroundMark x1="95333" y1="94059" x2="95333" y2="94059"/>
                        <a14:foregroundMark x1="83467" y1="95794" x2="83467" y2="95794"/>
                        <a14:foregroundMark x1="61000" y1="96796" x2="61000" y2="96796"/>
                        <a14:foregroundMark x1="36733" y1="94726" x2="36733" y2="94726"/>
                        <a14:foregroundMark x1="24600" y1="95394" x2="24600" y2="95394"/>
                        <a14:foregroundMark x1="5867" y1="86315" x2="5867" y2="86315"/>
                        <a14:foregroundMark x1="5600" y1="71429" x2="5600" y2="71429"/>
                        <a14:foregroundMark x1="6133" y1="89987" x2="6133" y2="89987"/>
                        <a14:foregroundMark x1="14867" y1="95794" x2="14867" y2="95794"/>
                        <a14:foregroundMark x1="1933" y1="94059" x2="1933" y2="94059"/>
                        <a14:foregroundMark x1="47000" y1="90320" x2="47000" y2="90320"/>
                        <a14:foregroundMark x1="48067" y1="93725" x2="48067" y2="93725"/>
                        <a14:foregroundMark x1="75800" y1="96796" x2="75800" y2="96796"/>
                        <a14:foregroundMark x1="88467" y1="94059" x2="88467" y2="94059"/>
                        <a14:foregroundMark x1="37800" y1="4406" x2="37800" y2="4406"/>
                        <a14:foregroundMark x1="47800" y1="3738" x2="47800" y2="3738"/>
                        <a14:foregroundMark x1="54933" y1="5073" x2="54933" y2="5073"/>
                        <a14:foregroundMark x1="56800" y1="6409" x2="56800" y2="6409"/>
                        <a14:foregroundMark x1="62333" y1="1001" x2="62333" y2="1001"/>
                        <a14:foregroundMark x1="70267" y1="1335" x2="70267" y2="1335"/>
                        <a14:foregroundMark x1="9267" y1="78171" x2="9267" y2="78171"/>
                        <a14:foregroundMark x1="2467" y1="79172" x2="2467" y2="79172"/>
                        <a14:foregroundMark x1="12733" y1="98131" x2="12733" y2="98131"/>
                        <a14:foregroundMark x1="21400" y1="92390" x2="21400" y2="92390"/>
                        <a14:foregroundMark x1="29600" y1="98131" x2="29600" y2="98131"/>
                        <a14:foregroundMark x1="35133" y1="93057" x2="35133" y2="93057"/>
                        <a14:foregroundMark x1="41467" y1="97463" x2="41467" y2="97463"/>
                        <a14:foregroundMark x1="54400" y1="93725" x2="54400" y2="93725"/>
                        <a14:foregroundMark x1="18533" y1="93725" x2="18533" y2="93725"/>
                        <a14:foregroundMark x1="19067" y1="98131" x2="19067" y2="98131"/>
                        <a14:foregroundMark x1="45733" y1="94059" x2="45733" y2="94059"/>
                        <a14:foregroundMark x1="56533" y1="1001" x2="56533" y2="1001"/>
                        <a14:foregroundMark x1="65467" y1="1001" x2="65467" y2="1001"/>
                        <a14:foregroundMark x1="92667" y1="76168" x2="92667" y2="76168"/>
                        <a14:foregroundMark x1="91867" y1="97463" x2="91867" y2="97463"/>
                        <a14:foregroundMark x1="80000" y1="93391" x2="80000" y2="93391"/>
                        <a14:backgroundMark x1="31467" y1="26035" x2="31467" y2="26035"/>
                        <a14:backgroundMark x1="56533" y1="42991" x2="56533" y2="42991"/>
                        <a14:backgroundMark x1="68133" y1="61615" x2="68133" y2="61615"/>
                        <a14:backgroundMark x1="36200" y1="62617" x2="36200" y2="62617"/>
                        <a14:backgroundMark x1="12200" y1="15888" x2="12200" y2="15888"/>
                        <a14:backgroundMark x1="31467" y1="16222" x2="31467" y2="16222"/>
                        <a14:backgroundMark x1="61800" y1="16222" x2="61800" y2="16222"/>
                        <a14:backgroundMark x1="80800" y1="17290" x2="80800" y2="17290"/>
                        <a14:backgroundMark x1="78933" y1="44326" x2="78933" y2="44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58" y="1514901"/>
            <a:ext cx="5172502" cy="4033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8609" y="2620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0"/>
          <a:stretch/>
        </p:blipFill>
        <p:spPr>
          <a:xfrm>
            <a:off x="1692322" y="1928736"/>
            <a:ext cx="4148920" cy="3230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80268" y="208774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9362363" y="2989702"/>
            <a:ext cx="272955" cy="674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71085" y="3874739"/>
            <a:ext cx="113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2" y="1928736"/>
            <a:ext cx="4148920" cy="32301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78118" y="210100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0016" y="3885605"/>
            <a:ext cx="157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আশীর্বাদ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1" y="1928736"/>
            <a:ext cx="4148922" cy="3230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26817" y="2078618"/>
            <a:ext cx="141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ভুখারি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18725" y="3874738"/>
            <a:ext cx="243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86" y="1915088"/>
            <a:ext cx="4153755" cy="32437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866727" y="2114268"/>
            <a:ext cx="134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ফুকারি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92839" y="3880207"/>
            <a:ext cx="235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চিৎকার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66727" y="2114267"/>
            <a:ext cx="134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তেরিয়া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1465" y="3861477"/>
            <a:ext cx="297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উগ্রভাবে,ক্রুদ্ধভাবে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1" y="1897059"/>
            <a:ext cx="4148920" cy="32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0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784209" y="225082"/>
            <a:ext cx="4417256" cy="11254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ব্দার্থ ও টীকা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0" l="0" r="100000">
                        <a14:foregroundMark x1="3467" y1="6409" x2="3467" y2="6409"/>
                        <a14:foregroundMark x1="6133" y1="23698" x2="6133" y2="23698"/>
                        <a14:foregroundMark x1="7200" y1="59546" x2="7200" y2="59546"/>
                        <a14:foregroundMark x1="5867" y1="79506" x2="5867" y2="79506"/>
                        <a14:foregroundMark x1="9000" y1="94059" x2="9000" y2="94059"/>
                        <a14:foregroundMark x1="73400" y1="3738" x2="73400" y2="3738"/>
                        <a14:foregroundMark x1="60467" y1="4072" x2="60467" y2="4072"/>
                        <a14:foregroundMark x1="52333" y1="6075" x2="52333" y2="6075"/>
                        <a14:foregroundMark x1="67600" y1="1669" x2="67600" y2="1669"/>
                        <a14:foregroundMark x1="95333" y1="78838" x2="95333" y2="78838"/>
                        <a14:foregroundMark x1="94800" y1="68692" x2="94800" y2="68692"/>
                        <a14:foregroundMark x1="95333" y1="94059" x2="95333" y2="94059"/>
                        <a14:foregroundMark x1="83467" y1="95794" x2="83467" y2="95794"/>
                        <a14:foregroundMark x1="61000" y1="96796" x2="61000" y2="96796"/>
                        <a14:foregroundMark x1="36733" y1="94726" x2="36733" y2="94726"/>
                        <a14:foregroundMark x1="24600" y1="95394" x2="24600" y2="95394"/>
                        <a14:foregroundMark x1="5867" y1="86315" x2="5867" y2="86315"/>
                        <a14:foregroundMark x1="5600" y1="71429" x2="5600" y2="71429"/>
                        <a14:foregroundMark x1="6133" y1="89987" x2="6133" y2="89987"/>
                        <a14:foregroundMark x1="14867" y1="95794" x2="14867" y2="95794"/>
                        <a14:foregroundMark x1="1933" y1="94059" x2="1933" y2="94059"/>
                        <a14:foregroundMark x1="47000" y1="90320" x2="47000" y2="90320"/>
                        <a14:foregroundMark x1="48067" y1="93725" x2="48067" y2="93725"/>
                        <a14:foregroundMark x1="75800" y1="96796" x2="75800" y2="96796"/>
                        <a14:foregroundMark x1="88467" y1="94059" x2="88467" y2="94059"/>
                        <a14:foregroundMark x1="37800" y1="4406" x2="37800" y2="4406"/>
                        <a14:foregroundMark x1="47800" y1="3738" x2="47800" y2="3738"/>
                        <a14:foregroundMark x1="54933" y1="5073" x2="54933" y2="5073"/>
                        <a14:foregroundMark x1="56800" y1="6409" x2="56800" y2="6409"/>
                        <a14:foregroundMark x1="62333" y1="1001" x2="62333" y2="1001"/>
                        <a14:foregroundMark x1="70267" y1="1335" x2="70267" y2="1335"/>
                        <a14:foregroundMark x1="9267" y1="78171" x2="9267" y2="78171"/>
                        <a14:foregroundMark x1="2467" y1="79172" x2="2467" y2="79172"/>
                        <a14:foregroundMark x1="12733" y1="98131" x2="12733" y2="98131"/>
                        <a14:foregroundMark x1="21400" y1="92390" x2="21400" y2="92390"/>
                        <a14:foregroundMark x1="29600" y1="98131" x2="29600" y2="98131"/>
                        <a14:foregroundMark x1="35133" y1="93057" x2="35133" y2="93057"/>
                        <a14:foregroundMark x1="41467" y1="97463" x2="41467" y2="97463"/>
                        <a14:foregroundMark x1="54400" y1="93725" x2="54400" y2="93725"/>
                        <a14:foregroundMark x1="18533" y1="93725" x2="18533" y2="93725"/>
                        <a14:foregroundMark x1="19067" y1="98131" x2="19067" y2="98131"/>
                        <a14:foregroundMark x1="45733" y1="94059" x2="45733" y2="94059"/>
                        <a14:foregroundMark x1="56533" y1="1001" x2="56533" y2="1001"/>
                        <a14:foregroundMark x1="65467" y1="1001" x2="65467" y2="1001"/>
                        <a14:foregroundMark x1="92667" y1="76168" x2="92667" y2="76168"/>
                        <a14:foregroundMark x1="91867" y1="97463" x2="91867" y2="97463"/>
                        <a14:foregroundMark x1="80000" y1="93391" x2="80000" y2="93391"/>
                        <a14:backgroundMark x1="31467" y1="26035" x2="31467" y2="26035"/>
                        <a14:backgroundMark x1="56533" y1="42991" x2="56533" y2="42991"/>
                        <a14:backgroundMark x1="68133" y1="61615" x2="68133" y2="61615"/>
                        <a14:backgroundMark x1="36200" y1="62617" x2="36200" y2="62617"/>
                        <a14:backgroundMark x1="12200" y1="15888" x2="12200" y2="15888"/>
                        <a14:backgroundMark x1="31467" y1="16222" x2="31467" y2="16222"/>
                        <a14:backgroundMark x1="61800" y1="16222" x2="61800" y2="16222"/>
                        <a14:backgroundMark x1="80800" y1="17290" x2="80800" y2="17290"/>
                        <a14:backgroundMark x1="78933" y1="44326" x2="78933" y2="44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58" y="1583140"/>
            <a:ext cx="5172502" cy="403324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9089403" y="2011448"/>
            <a:ext cx="272955" cy="674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18557" y="1583140"/>
            <a:ext cx="124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চেঙ্গিস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271" y="2685749"/>
            <a:ext cx="51042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 সাধারণ গোত্রপতি থেকে নিজ নেতৃত্বগুণে বিশাল সেনাবাহিনী তৈরি করেন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যদিও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কিছু অঞ্চলে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চেঙ্গি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খান অতি নির্মম ও রক্তপিপাসু বিজেতা হিসেবে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তথাপি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মঙ্গোলি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বিশিষ্ট ব্যক্তি হিসেবে সম্মানিত ও সকলের ভালোবাসার পাত্র। তাকে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hlinkClick r:id="rId4" tooltip="মঙ্গোল"/>
              </a:rPr>
              <a:t>মঙ্গোল জাতির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পিতা বলা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09" y="2011447"/>
            <a:ext cx="4111590" cy="32156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3128" y="1541975"/>
            <a:ext cx="168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09" y="2011447"/>
            <a:ext cx="4111590" cy="32156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37271" y="2670360"/>
            <a:ext cx="4926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নিজ শাসনামলে তিনি ১৭ বার ভারত আক্রমণ করেন।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3128" y="1562557"/>
            <a:ext cx="2125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কালাপাহাড়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38" y="1988340"/>
            <a:ext cx="4093961" cy="3238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87605" y="2665759"/>
            <a:ext cx="51539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রাজচন্দ্র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রাজকৃষ্ণ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রাজনারায়ণ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allAtOnce"/>
      <p:bldP spid="11" grpId="0"/>
      <p:bldP spid="11" grpId="1"/>
      <p:bldP spid="13" grpId="0"/>
      <p:bldP spid="13" grpId="1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784209" y="225082"/>
            <a:ext cx="4417256" cy="11254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2131" y="1637731"/>
            <a:ext cx="656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491385" y="2938064"/>
            <a:ext cx="2292824" cy="2388358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04887418"/>
              </p:ext>
            </p:extLst>
          </p:nvPr>
        </p:nvGraphicFramePr>
        <p:xfrm>
          <a:off x="4938973" y="2509739"/>
          <a:ext cx="4177731" cy="324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02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>
            <a:off x="191068" y="1228298"/>
            <a:ext cx="4763069" cy="66874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985" y="382137"/>
            <a:ext cx="73697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গাহি সাম্যের গান-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মানুষের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নাই, নহে কিছু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নাই দেশ-কাল-পাত্রের ভেদ, অভেদ ধর্মজাতি,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সব দেশে সব কালে ঘরে-ঘরে তিনি মানুষের জ্ঞাতি।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68" y="2743199"/>
            <a:ext cx="3046016" cy="2112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6150" y="2743199"/>
            <a:ext cx="60869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পরিচয়টিই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দেশ-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বলেও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ঘোষণা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2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>
            <a:off x="191068" y="1228298"/>
            <a:ext cx="4763069" cy="66874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985" y="382137"/>
            <a:ext cx="75745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‘পূজারী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খোলো,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ক্ষুধার ঠাকুর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দাঁ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পূজার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স্বপন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আকুল পূজারী খুলিল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ভজনাল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দেবতার বরে আজ রাজা-টাজা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যাবে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6717" y="2218615"/>
            <a:ext cx="60869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ক্ষুধার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পুজার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প্রসাদ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পাওয়া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নিরাবণ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মনবাঞ্ছা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পুরোহিত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মহাশয়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দরজায়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করাবেন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দক্ষিণায়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বিত্তশালী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উঠবেন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52" y="2251204"/>
            <a:ext cx="2943367" cy="33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4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>
            <a:off x="191068" y="1228298"/>
            <a:ext cx="4763069" cy="66874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985" y="382137"/>
            <a:ext cx="78884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জীর্ণ-বস্ত্র শীর্ণ-গাত্র,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ণ্ঠ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ক্ষীণ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ডাকিল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ন্থ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‘দ্বার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বাবা, খাইনি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সাত দিন!’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সহসা বন্ধ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মন্দির,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ভুখা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ফিরি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চলে,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তিমির রাত্রি, পথ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 ক্ষুধার মানিক জ্বলে!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          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ভুখা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ফুকারি 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‘ঐ মন্দির পূজারীর,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দেবতা, তোমার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0556" y="3239257"/>
            <a:ext cx="70968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পুরোহিত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মহাশয়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ক্ষীণকায়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পথিক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দাড়িয়ে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নিবারণের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চাচ্ছেন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ক্রোধে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পূজারি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পথিক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জঠরে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চিৎকার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ভুখারি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দখলদারিত্ব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88" y="2968929"/>
            <a:ext cx="2301728" cy="29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8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>
            <a:off x="191068" y="1228298"/>
            <a:ext cx="4763069" cy="66874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4519" y="127323"/>
            <a:ext cx="73697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মসজিদে কাল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আছিল,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অঢেল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, মোল্লা সাহেব হেসে তাই কুটি কুটি,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এমন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মুসাফির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আজারির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বলে, ‘ বাবা, আমি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খা-ফাকা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আমি আজ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সাত দিন!’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তেরি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হই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হাঁকিল মোল্লা-‘ভ্যালা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দেখি লেঠা,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ভূখা আছ মর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গো-ভাগা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নমাজ প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বেটা?’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খারী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কহিল, ‘না বাবা!’ মোল্লা হাঁকিল-‘তা হলে শালা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সোজা পথ দেখ!’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নি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মসজিদে দিল তালা!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0114" y="4118227"/>
            <a:ext cx="66737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শিরনি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মোল্লা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নিবারণের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দোহাই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তাড়িয়ে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8" y="3898379"/>
            <a:ext cx="2072974" cy="207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9" y="2193893"/>
            <a:ext cx="1661719" cy="16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6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>
            <a:off x="191068" y="1228298"/>
            <a:ext cx="4763069" cy="66874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0789" y="426060"/>
            <a:ext cx="7369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ভুখা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ফিরি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চলে,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           চলিতে চলিতে বলে-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‘আশিটা বছর কেটে গেল, আমি ডাকিনি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কভু,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ক্ষুধার অন্ন তা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বন্ধ করনি প্রভু।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তব মস্‌জিদ মন্দিরে প্রভু নাই মানুষের দাবী।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মোল্লা-পু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লাগা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 সকল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চাবী!’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2293" y="3378974"/>
            <a:ext cx="6673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কৃপা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অন্নসংস্থান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মোল্লা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অজুহাতে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ঘরে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5" y="3731475"/>
            <a:ext cx="2762250" cy="1657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81" y="1541578"/>
            <a:ext cx="2777134" cy="15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5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784209" y="225082"/>
            <a:ext cx="4417256" cy="11254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qual 4"/>
          <p:cNvSpPr/>
          <p:nvPr/>
        </p:nvSpPr>
        <p:spPr>
          <a:xfrm rot="5400000">
            <a:off x="2752578" y="3742009"/>
            <a:ext cx="6818142" cy="337625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42" y="1257162"/>
            <a:ext cx="2546253" cy="2549922"/>
          </a:xfrm>
          <a:prstGeom prst="ellipse">
            <a:avLst/>
          </a:prstGeom>
          <a:ln w="190500" cap="rnd">
            <a:solidFill>
              <a:srgbClr val="7030A0"/>
            </a:solidFill>
            <a:prstDash val="sysDot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167615" y="3910821"/>
            <a:ext cx="37209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 আত তারিক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 বাংলা)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প্রিপারেটরি স্কুল, মাগুরা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 ০১৭১১-২৬৫২৩১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56" y="1257162"/>
            <a:ext cx="1773836" cy="254992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201465" y="3910821"/>
            <a:ext cx="28838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বাংলা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৪৫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১৬.০৩.২০২১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4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>
            <a:off x="191068" y="1228298"/>
            <a:ext cx="4763069" cy="66874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4519" y="220053"/>
            <a:ext cx="7369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কোথা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চেঙ্গিস, গজ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-মামুদ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কালাপাহা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ভেঙে ফেল ঐ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ভজনাল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যত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তালা-দেও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-দ্বার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খোদার ঘরে কে কপাট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লাগা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সেখানে তালা?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সব দ্বার এর খোলা রবে, চালা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হাতু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শাবল চালা!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            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ভজনাল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মিনারে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গাহে স্বার্থের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1750" y="3703403"/>
            <a:ext cx="6673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ভণ্ডামি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মোল্লা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-পুরুতদের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করার জন্য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চেঙ্গিস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গজনির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as-IN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কালাপাহাড়কে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আহ্বান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ঘরে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থাকবে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এখানে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রক্ষিত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হবে ।</a:t>
            </a:r>
            <a:endParaRPr lang="en-US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9" y="1897038"/>
            <a:ext cx="2461450" cy="1640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48" y="3703403"/>
            <a:ext cx="1781175" cy="2562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19" y="1347236"/>
            <a:ext cx="1847850" cy="20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6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784209" y="225082"/>
            <a:ext cx="4417256" cy="11254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9930" y="3289110"/>
            <a:ext cx="601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5" y="274073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2526" y="2459845"/>
            <a:ext cx="8830234" cy="1569660"/>
          </a:xfrm>
          <a:prstGeom prst="rect">
            <a:avLst/>
          </a:prstGeom>
          <a:solidFill>
            <a:schemeClr val="tx1">
              <a:lumMod val="85000"/>
              <a:alpha val="67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১৩০৪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১৩০৫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১৩০৬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১৩০৭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92921" y="3257820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794009" y="3257819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6553201" y="457200"/>
            <a:ext cx="3733800" cy="914400"/>
          </a:xfrm>
          <a:prstGeom prst="parallelogram">
            <a:avLst>
              <a:gd name="adj" fmla="val 40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</a:p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 ক্লিক করি 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2090472" y="3468603"/>
            <a:ext cx="408887" cy="47220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90473" y="2969488"/>
            <a:ext cx="3392972" cy="895151"/>
            <a:chOff x="490010" y="3166153"/>
            <a:chExt cx="3313407" cy="895151"/>
          </a:xfrm>
        </p:grpSpPr>
        <p:sp>
          <p:nvSpPr>
            <p:cNvPr id="29" name="Oval 28"/>
            <p:cNvSpPr/>
            <p:nvPr/>
          </p:nvSpPr>
          <p:spPr>
            <a:xfrm>
              <a:off x="3238204" y="3294786"/>
              <a:ext cx="538882" cy="30523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rot="10800000" flipV="1">
              <a:off x="490010" y="3166153"/>
              <a:ext cx="408887" cy="4104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64535" y="3769419"/>
              <a:ext cx="538882" cy="29188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96396" y="1475889"/>
            <a:ext cx="3113353" cy="769441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2526" y="4270029"/>
            <a:ext cx="8830234" cy="2062103"/>
          </a:xfrm>
          <a:prstGeom prst="rect">
            <a:avLst/>
          </a:prstGeom>
          <a:solidFill>
            <a:schemeClr val="tx1">
              <a:lumMod val="85000"/>
              <a:alpha val="67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২।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ইসলামকে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১৯৭৪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			 ১৯৭৬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5"/>
          <p:cNvSpPr/>
          <p:nvPr/>
        </p:nvSpPr>
        <p:spPr>
          <a:xfrm>
            <a:off x="8939588" y="4949635"/>
            <a:ext cx="1210233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27"/>
          <p:cNvSpPr/>
          <p:nvPr/>
        </p:nvSpPr>
        <p:spPr>
          <a:xfrm>
            <a:off x="8525912" y="5517504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54380" y="5056087"/>
            <a:ext cx="538882" cy="386456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31578" y="5008476"/>
            <a:ext cx="3502277" cy="1136262"/>
            <a:chOff x="469571" y="2273153"/>
            <a:chExt cx="3387400" cy="837997"/>
          </a:xfrm>
        </p:grpSpPr>
        <p:sp>
          <p:nvSpPr>
            <p:cNvPr id="18" name="Oval 17"/>
            <p:cNvSpPr/>
            <p:nvPr/>
          </p:nvSpPr>
          <p:spPr>
            <a:xfrm>
              <a:off x="3318089" y="2273153"/>
              <a:ext cx="538882" cy="36569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69571" y="2808552"/>
              <a:ext cx="538882" cy="2578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312559" y="2797058"/>
              <a:ext cx="538882" cy="31409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62138" y="1881738"/>
            <a:ext cx="5811724" cy="365125"/>
          </a:xfrm>
        </p:spPr>
        <p:txBody>
          <a:bodyPr/>
          <a:lstStyle/>
          <a:p>
            <a:r>
              <a:rPr lang="en-US" dirty="0" smtClean="0"/>
              <a:t>ABDULLAH AT TARIQ</a:t>
            </a:r>
            <a:endParaRPr lang="en-US" dirty="0"/>
          </a:p>
        </p:txBody>
      </p:sp>
      <p:sp>
        <p:nvSpPr>
          <p:cNvPr id="22" name="Horizontal Scroll 21"/>
          <p:cNvSpPr/>
          <p:nvPr/>
        </p:nvSpPr>
        <p:spPr>
          <a:xfrm>
            <a:off x="2054380" y="246184"/>
            <a:ext cx="4417256" cy="11254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9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28" grpId="0" animBg="1"/>
      <p:bldP spid="4" grpId="0" animBg="1"/>
      <p:bldP spid="3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2526" y="2459845"/>
            <a:ext cx="8830234" cy="1569660"/>
          </a:xfrm>
          <a:prstGeom prst="rect">
            <a:avLst/>
          </a:prstGeom>
          <a:solidFill>
            <a:schemeClr val="tx1">
              <a:lumMod val="85000"/>
              <a:alpha val="67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যুগবাণী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প্রবন্ধগ্রন্থ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92921" y="3257820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794009" y="3257819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6553201" y="457200"/>
            <a:ext cx="3733800" cy="914400"/>
          </a:xfrm>
          <a:prstGeom prst="parallelogram">
            <a:avLst>
              <a:gd name="adj" fmla="val 40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</a:p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 ক্লিক করি 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2090472" y="3468603"/>
            <a:ext cx="408887" cy="47220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90473" y="2969488"/>
            <a:ext cx="3392972" cy="895151"/>
            <a:chOff x="490010" y="3166153"/>
            <a:chExt cx="3313407" cy="895151"/>
          </a:xfrm>
        </p:grpSpPr>
        <p:sp>
          <p:nvSpPr>
            <p:cNvPr id="29" name="Oval 28"/>
            <p:cNvSpPr/>
            <p:nvPr/>
          </p:nvSpPr>
          <p:spPr>
            <a:xfrm>
              <a:off x="3238204" y="3294786"/>
              <a:ext cx="538882" cy="30523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rot="10800000" flipV="1">
              <a:off x="490010" y="3166153"/>
              <a:ext cx="408887" cy="4104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64535" y="3769419"/>
              <a:ext cx="538882" cy="29188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96396" y="1475889"/>
            <a:ext cx="3113353" cy="769441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2526" y="4270029"/>
            <a:ext cx="8830234" cy="2062103"/>
          </a:xfrm>
          <a:prstGeom prst="rect">
            <a:avLst/>
          </a:prstGeom>
          <a:solidFill>
            <a:schemeClr val="tx1">
              <a:lumMod val="85000"/>
              <a:alpha val="67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তেরিয়া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উগ্রভাবে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শান্তভাবে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তিনজন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5"/>
          <p:cNvSpPr/>
          <p:nvPr/>
        </p:nvSpPr>
        <p:spPr>
          <a:xfrm>
            <a:off x="8939588" y="4949635"/>
            <a:ext cx="1210233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27"/>
          <p:cNvSpPr/>
          <p:nvPr/>
        </p:nvSpPr>
        <p:spPr>
          <a:xfrm>
            <a:off x="8525912" y="5517504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54380" y="5056087"/>
            <a:ext cx="538882" cy="386456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31578" y="5008476"/>
            <a:ext cx="3502277" cy="1136262"/>
            <a:chOff x="469571" y="2273153"/>
            <a:chExt cx="3387400" cy="837997"/>
          </a:xfrm>
        </p:grpSpPr>
        <p:sp>
          <p:nvSpPr>
            <p:cNvPr id="18" name="Oval 17"/>
            <p:cNvSpPr/>
            <p:nvPr/>
          </p:nvSpPr>
          <p:spPr>
            <a:xfrm>
              <a:off x="3318089" y="2273153"/>
              <a:ext cx="538882" cy="36569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69571" y="2808552"/>
              <a:ext cx="538882" cy="2578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312559" y="2797058"/>
              <a:ext cx="538882" cy="31409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62138" y="1881738"/>
            <a:ext cx="5811724" cy="365125"/>
          </a:xfrm>
        </p:spPr>
        <p:txBody>
          <a:bodyPr/>
          <a:lstStyle/>
          <a:p>
            <a:r>
              <a:rPr lang="en-US" dirty="0" smtClean="0"/>
              <a:t>ABDULLAH AT TARIQ</a:t>
            </a:r>
            <a:endParaRPr lang="en-US" dirty="0"/>
          </a:p>
        </p:txBody>
      </p:sp>
      <p:sp>
        <p:nvSpPr>
          <p:cNvPr id="22" name="Horizontal Scroll 21"/>
          <p:cNvSpPr/>
          <p:nvPr/>
        </p:nvSpPr>
        <p:spPr>
          <a:xfrm>
            <a:off x="2054380" y="246184"/>
            <a:ext cx="4417256" cy="11254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7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28" grpId="0" animBg="1"/>
      <p:bldP spid="4" grpId="0" animBg="1"/>
      <p:bldP spid="3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937771" y="300775"/>
            <a:ext cx="4417256" cy="11254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2820" y="4636405"/>
            <a:ext cx="83471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’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(১০বাক্য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করে)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5" y="1525333"/>
            <a:ext cx="6359856" cy="28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7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6893" y="3253938"/>
            <a:ext cx="769633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শিক্ষার্থিকে</a:t>
            </a:r>
            <a:r>
              <a:rPr lang="en-US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t="24205" r="15573" b="24536"/>
          <a:stretch/>
        </p:blipFill>
        <p:spPr>
          <a:xfrm>
            <a:off x="3255891" y="742750"/>
            <a:ext cx="5598342" cy="25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8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784209" y="225082"/>
            <a:ext cx="4417256" cy="11254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নসিক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857" y1="23571" x2="12857" y2="23571"/>
                        <a14:backgroundMark x1="43929" y1="25714" x2="43929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1350498"/>
            <a:ext cx="5185117" cy="33064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4" y="1787857"/>
            <a:ext cx="3780430" cy="2415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0660" y="4801964"/>
            <a:ext cx="3439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6600" y="2719221"/>
            <a:ext cx="124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61" y="1787857"/>
            <a:ext cx="3780431" cy="2415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4762" y="2695844"/>
            <a:ext cx="2333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1787858"/>
            <a:ext cx="3811693" cy="24007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2182" y="2742598"/>
            <a:ext cx="197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5" y="1787856"/>
            <a:ext cx="3794079" cy="24156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06600" y="2769292"/>
            <a:ext cx="199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পুরোহিত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5" y="1782309"/>
            <a:ext cx="3794079" cy="24267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06600" y="2742598"/>
            <a:ext cx="193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6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  <p:bldP spid="12" grpId="0"/>
      <p:bldP spid="1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784209" y="225082"/>
            <a:ext cx="4417256" cy="11254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1943312"/>
            <a:ext cx="5037187" cy="33520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05522" y="1943312"/>
            <a:ext cx="3421618" cy="15348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504" y="3478127"/>
            <a:ext cx="5500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784209" y="225082"/>
            <a:ext cx="4417256" cy="11254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104" y="2306472"/>
            <a:ext cx="10890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 বলতে পারবে 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 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নিরুপণ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8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5979391" y="868910"/>
            <a:ext cx="193060" cy="12613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49186" y="212891"/>
            <a:ext cx="54864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– 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১৮৯৯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১১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১৩০৬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1952" y="807366"/>
            <a:ext cx="3967268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বর্ধমান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আসানসোল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মহাকুমার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চুরুলিয়া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ight Arrow 5"/>
          <p:cNvSpPr/>
          <p:nvPr/>
        </p:nvSpPr>
        <p:spPr>
          <a:xfrm rot="18040697">
            <a:off x="6552257" y="1862139"/>
            <a:ext cx="450402" cy="210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9732" y="1786747"/>
            <a:ext cx="4494897" cy="20928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থাকাকালীন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মহাযুদ্ধে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পল্টনে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১৯১৯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পল্টন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766348" y="2664948"/>
            <a:ext cx="473499" cy="217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446" y="5088726"/>
            <a:ext cx="9144000" cy="123110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সাপ্তাহিক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বিজলী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পত্রিকায়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প্রকাশিল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পরাধীনতা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অন্যায়ের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5992386" y="3707079"/>
            <a:ext cx="180065" cy="1381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1887" y="3032953"/>
            <a:ext cx="4665788" cy="1631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১৯৭২ –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১৯৭৪ –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ঢাবি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ডি.লিট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১৯৭৬ –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নাগরিকত্ব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8413" y="1827854"/>
            <a:ext cx="4647101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43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হন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885" y="2428928"/>
            <a:ext cx="4633629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9732" y="3930063"/>
            <a:ext cx="4494896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আরবি-ফারসি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কুশলতা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দেখিয়েছেন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5025514" y="2651465"/>
            <a:ext cx="305479" cy="1622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8725464">
            <a:off x="5019196" y="4026085"/>
            <a:ext cx="746047" cy="2325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3749370">
            <a:off x="4916827" y="1669023"/>
            <a:ext cx="825163" cy="197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97" y="2190897"/>
            <a:ext cx="1390650" cy="1589314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2958982">
            <a:off x="6341354" y="4112695"/>
            <a:ext cx="978408" cy="219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1885" y="1226780"/>
            <a:ext cx="4647101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১৯৭৬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5047866" y="2153745"/>
            <a:ext cx="305479" cy="1622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6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3" grpId="0" animBg="1"/>
      <p:bldP spid="19" grpId="0" animBg="1"/>
      <p:bldP spid="24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402877" y="2455068"/>
            <a:ext cx="2057400" cy="20716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62000"/>
            <a:ext cx="1790700" cy="255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38" y="762000"/>
            <a:ext cx="182027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08" y="762000"/>
            <a:ext cx="1790700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18" y="3490912"/>
            <a:ext cx="1790700" cy="2586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51" y="3490912"/>
            <a:ext cx="1795249" cy="2586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3490912"/>
            <a:ext cx="1820270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8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752600" y="1031081"/>
            <a:ext cx="2057400" cy="20716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31" y="762000"/>
            <a:ext cx="1752600" cy="2609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0"/>
            <a:ext cx="1752600" cy="260985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752600" y="3777008"/>
            <a:ext cx="2057400" cy="20716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গল্পগ্রন্থ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523717"/>
            <a:ext cx="1866900" cy="2535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162" y="3545326"/>
            <a:ext cx="1740090" cy="2535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31" y="3523717"/>
            <a:ext cx="1866900" cy="25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0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483544" y="963554"/>
            <a:ext cx="2057400" cy="20716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প্রবন্ধগ্রন্থ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483544" y="3780235"/>
            <a:ext cx="2057400" cy="20716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34" y="720276"/>
            <a:ext cx="1608049" cy="2507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93" y="720276"/>
            <a:ext cx="1655307" cy="2524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75" y="3505201"/>
            <a:ext cx="1762125" cy="2621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43" y="3484836"/>
            <a:ext cx="1678800" cy="2644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34" y="3484836"/>
            <a:ext cx="1743075" cy="26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797</Words>
  <Application>Microsoft Office PowerPoint</Application>
  <PresentationFormat>Widescreen</PresentationFormat>
  <Paragraphs>150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Malgun Gothic</vt:lpstr>
      <vt:lpstr>Arial</vt:lpstr>
      <vt:lpstr>Calibri</vt:lpstr>
      <vt:lpstr>Calibri Light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</dc:creator>
  <cp:lastModifiedBy>Tariq</cp:lastModifiedBy>
  <cp:revision>62</cp:revision>
  <dcterms:created xsi:type="dcterms:W3CDTF">2021-03-10T02:34:40Z</dcterms:created>
  <dcterms:modified xsi:type="dcterms:W3CDTF">2021-03-16T13:16:48Z</dcterms:modified>
</cp:coreProperties>
</file>