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16" r:id="rId2"/>
    <p:sldId id="287" r:id="rId3"/>
    <p:sldId id="266" r:id="rId4"/>
    <p:sldId id="312" r:id="rId5"/>
    <p:sldId id="292" r:id="rId6"/>
    <p:sldId id="313" r:id="rId7"/>
    <p:sldId id="293" r:id="rId8"/>
    <p:sldId id="294" r:id="rId9"/>
    <p:sldId id="295" r:id="rId10"/>
    <p:sldId id="296" r:id="rId11"/>
    <p:sldId id="297" r:id="rId12"/>
    <p:sldId id="291" r:id="rId13"/>
    <p:sldId id="298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4" r:id="rId23"/>
    <p:sldId id="315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6BA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69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129C-0217-4725-AE40-7377CEE2BFD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538B4-57D7-4C62-8F6A-FDA60AC79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56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538B4-57D7-4C62-8F6A-FDA60AC796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72390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Online class</a:t>
            </a:r>
            <a:endParaRPr lang="en-US" sz="8000" b="1" dirty="0"/>
          </a:p>
        </p:txBody>
      </p:sp>
      <p:sp>
        <p:nvSpPr>
          <p:cNvPr id="4" name="Rectangle 3"/>
          <p:cNvSpPr/>
          <p:nvPr/>
        </p:nvSpPr>
        <p:spPr>
          <a:xfrm>
            <a:off x="152400" y="2514600"/>
            <a:ext cx="8382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Nimuria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Islamia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Dakhil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Madrasa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381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WELCOME to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1447800"/>
            <a:ext cx="5334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of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িডারিয়া 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99" y="604443"/>
            <a:ext cx="8249802" cy="5649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িডারিয়া 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99" y="604443"/>
            <a:ext cx="8249802" cy="5649114"/>
          </a:xfrm>
          <a:prstGeom prst="rect">
            <a:avLst/>
          </a:prstGeom>
        </p:spPr>
      </p:pic>
      <p:pic>
        <p:nvPicPr>
          <p:cNvPr id="3" name="Picture 2" descr="নিডারিয়া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8211697" cy="2429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76600" y="2514600"/>
          <a:ext cx="2438400" cy="1133475"/>
        </p:xfrm>
        <a:graphic>
          <a:graphicData uri="http://schemas.openxmlformats.org/presentationml/2006/ole">
            <p:oleObj spid="_x0000_s1026" name="Packager Shell Object" showAsIcon="1" r:id="rId3" imgW="1189080" imgH="43776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1447800" y="762000"/>
            <a:ext cx="579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ভিডিও</a:t>
            </a:r>
            <a:r>
              <a:rPr lang="en-US" sz="2400" dirty="0" smtClean="0"/>
              <a:t>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চল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দেখি</a:t>
            </a:r>
            <a:endParaRPr lang="en-US" sz="2400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্লাটিহেল 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297434" cy="4143954"/>
          </a:xfrm>
          <a:prstGeom prst="rect">
            <a:avLst/>
          </a:prstGeom>
        </p:spPr>
      </p:pic>
      <p:pic>
        <p:nvPicPr>
          <p:cNvPr id="3" name="Picture 2" descr="প্লাটি 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028680"/>
            <a:ext cx="8297434" cy="282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েমা 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3" y="856891"/>
            <a:ext cx="8116433" cy="5144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েমা 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3" y="856891"/>
            <a:ext cx="8116433" cy="5144218"/>
          </a:xfrm>
          <a:prstGeom prst="rect">
            <a:avLst/>
          </a:prstGeom>
        </p:spPr>
      </p:pic>
      <p:pic>
        <p:nvPicPr>
          <p:cNvPr id="3" name="Picture 2" descr="নেমা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8600"/>
            <a:ext cx="8326013" cy="25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অ্যানেলিড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30" y="304363"/>
            <a:ext cx="8335539" cy="6249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র্থ্রো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5" y="1156970"/>
            <a:ext cx="8230749" cy="454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র্থ্রো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5" y="1156970"/>
            <a:ext cx="8230749" cy="4544060"/>
          </a:xfrm>
          <a:prstGeom prst="rect">
            <a:avLst/>
          </a:prstGeom>
        </p:spPr>
      </p:pic>
      <p:pic>
        <p:nvPicPr>
          <p:cNvPr id="3" name="Picture 2" descr="আর্থো 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8221223" cy="2295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লাস্ক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62" y="475837"/>
            <a:ext cx="8240276" cy="590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81200" y="685800"/>
            <a:ext cx="5334000" cy="7619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90600" y="2133600"/>
            <a:ext cx="4038600" cy="2743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‡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gvnv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¤§`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Avjx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wRbœvn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(গনিত)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wbgywiqv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Bmjvwgqv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`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vwLj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gv`ªvmv</a:t>
            </a:r>
            <a:r>
              <a:rPr kumimoji="0" lang="bn-BD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br>
              <a:rPr kumimoji="0" lang="bn-BD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kÖxcyi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MvRxcyi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bn-BD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ইমেইলঃ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mjinnah039@gmail.com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01714 580059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2" name="Picture 11" descr="IMG_20160726_102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2133600"/>
            <a:ext cx="2209800" cy="22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3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04" y="1075996"/>
            <a:ext cx="8173591" cy="4706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8173591" cy="4706007"/>
          </a:xfrm>
          <a:prstGeom prst="rect">
            <a:avLst/>
          </a:prstGeom>
        </p:spPr>
      </p:pic>
      <p:pic>
        <p:nvPicPr>
          <p:cNvPr id="3" name="Picture 2" descr="ekai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8173591" cy="2410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533400"/>
            <a:ext cx="64770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মূল্যায়ন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7633821" cy="61247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বৈজ্ঞানিক নাম কি?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2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Homo sapiens</a:t>
            </a:r>
            <a:endParaRPr lang="bn-IN" sz="2200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</a:t>
            </a: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অ্যানিমেলিয়া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প্রাণিদের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নয়টি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আটটি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34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3400" y="3657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09600" y="5181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4166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বাড়ির কাজ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G:\Jinnah\JINNAH\IMG_20181216_1321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7859013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4724400"/>
            <a:ext cx="83058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পর্বের চিত্র সহ সাধারণ বৈশিষ্ট্য লিখে শিখে রাখবে। </a:t>
            </a:r>
            <a:endParaRPr lang="en-US" sz="4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371600"/>
            <a:ext cx="5012724" cy="30469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9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894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381000"/>
            <a:ext cx="5715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পাঠ</a:t>
            </a:r>
            <a:r>
              <a:rPr lang="en-US" sz="5400" dirty="0" smtClean="0"/>
              <a:t> </a:t>
            </a:r>
            <a:r>
              <a:rPr lang="en-US" sz="5400" dirty="0" err="1" smtClean="0"/>
              <a:t>পরিচিতি</a:t>
            </a:r>
            <a:endParaRPr lang="en-US" sz="5400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09800"/>
            <a:ext cx="81534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শ্রেণিঃ অষ্টম</a:t>
            </a:r>
          </a:p>
          <a:p>
            <a:pPr algn="ctr"/>
            <a:r>
              <a:rPr lang="bn-IN" sz="3600" dirty="0" smtClean="0"/>
              <a:t>বিষয়ঃ বিজ্ঞান</a:t>
            </a:r>
          </a:p>
          <a:p>
            <a:pPr algn="ctr"/>
            <a:r>
              <a:rPr lang="bn-IN" sz="3600" dirty="0" smtClean="0"/>
              <a:t>অধ্যায়ঃ প্রথম </a:t>
            </a:r>
          </a:p>
          <a:p>
            <a:pPr algn="ctr"/>
            <a:r>
              <a:rPr lang="bn-IN" sz="3600" dirty="0" smtClean="0"/>
              <a:t>প্রাণিজগতের শ্রেণিবিন্যাস</a:t>
            </a:r>
          </a:p>
          <a:p>
            <a:pPr algn="ctr"/>
            <a:r>
              <a:rPr lang="bn-IN" sz="3600" dirty="0" smtClean="0"/>
              <a:t>( অমেরুদন্ডী প্রাণির শ্রেণিবিন্যাস )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8153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শিখনফল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609600" y="1828800"/>
            <a:ext cx="8153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এ ক্লাস শেষে শিক্ষার্থীরা</a:t>
            </a:r>
          </a:p>
          <a:p>
            <a:r>
              <a:rPr lang="bn-IN" sz="3200" dirty="0" smtClean="0"/>
              <a:t> </a:t>
            </a:r>
          </a:p>
          <a:p>
            <a:endParaRPr lang="bn-IN" sz="3200" dirty="0" smtClean="0"/>
          </a:p>
          <a:p>
            <a:r>
              <a:rPr lang="bn-IN" sz="3200" dirty="0" smtClean="0"/>
              <a:t>প্রাণিজগতের শ্রেণিবিন্যাস সম্পর্কে ধারণা পাবে।</a:t>
            </a:r>
          </a:p>
          <a:p>
            <a:r>
              <a:rPr lang="bn-IN" sz="3200" dirty="0" smtClean="0"/>
              <a:t> </a:t>
            </a:r>
          </a:p>
          <a:p>
            <a:r>
              <a:rPr lang="bn-IN" sz="3200" dirty="0" smtClean="0"/>
              <a:t>অমেরুদন্ডী প্রাণির শ্রেণিবিন্যাস করতে পারবে।</a:t>
            </a:r>
          </a:p>
          <a:p>
            <a:r>
              <a:rPr lang="bn-IN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610600" cy="716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04800"/>
            <a:ext cx="914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প্রাণিজগতের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শ্রেণিবিন্যাস</a:t>
            </a:r>
            <a:endParaRPr lang="en-US" sz="5400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2895600"/>
            <a:ext cx="7954486" cy="7791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257800"/>
            <a:ext cx="9372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228600"/>
            <a:ext cx="9144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3058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3-07 2026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059275" cy="579120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Freeform 4"/>
          <p:cNvSpPr/>
          <p:nvPr/>
        </p:nvSpPr>
        <p:spPr>
          <a:xfrm>
            <a:off x="1219200" y="947196"/>
            <a:ext cx="3148359" cy="4370799"/>
          </a:xfrm>
          <a:custGeom>
            <a:avLst/>
            <a:gdLst>
              <a:gd name="connsiteX0" fmla="*/ 2743200 w 3148359"/>
              <a:gd name="connsiteY0" fmla="*/ 327422 h 4370799"/>
              <a:gd name="connsiteX1" fmla="*/ 2757055 w 3148359"/>
              <a:gd name="connsiteY1" fmla="*/ 368986 h 4370799"/>
              <a:gd name="connsiteX2" fmla="*/ 2770909 w 3148359"/>
              <a:gd name="connsiteY2" fmla="*/ 424404 h 4370799"/>
              <a:gd name="connsiteX3" fmla="*/ 2798618 w 3148359"/>
              <a:gd name="connsiteY3" fmla="*/ 465968 h 4370799"/>
              <a:gd name="connsiteX4" fmla="*/ 2840182 w 3148359"/>
              <a:gd name="connsiteY4" fmla="*/ 687640 h 4370799"/>
              <a:gd name="connsiteX5" fmla="*/ 2867891 w 3148359"/>
              <a:gd name="connsiteY5" fmla="*/ 826186 h 4370799"/>
              <a:gd name="connsiteX6" fmla="*/ 2881745 w 3148359"/>
              <a:gd name="connsiteY6" fmla="*/ 881604 h 4370799"/>
              <a:gd name="connsiteX7" fmla="*/ 2909455 w 3148359"/>
              <a:gd name="connsiteY7" fmla="*/ 992440 h 4370799"/>
              <a:gd name="connsiteX8" fmla="*/ 2951018 w 3148359"/>
              <a:gd name="connsiteY8" fmla="*/ 1158695 h 4370799"/>
              <a:gd name="connsiteX9" fmla="*/ 3006436 w 3148359"/>
              <a:gd name="connsiteY9" fmla="*/ 1241822 h 4370799"/>
              <a:gd name="connsiteX10" fmla="*/ 3020291 w 3148359"/>
              <a:gd name="connsiteY10" fmla="*/ 1283386 h 4370799"/>
              <a:gd name="connsiteX11" fmla="*/ 3048000 w 3148359"/>
              <a:gd name="connsiteY11" fmla="*/ 1324949 h 4370799"/>
              <a:gd name="connsiteX12" fmla="*/ 3075709 w 3148359"/>
              <a:gd name="connsiteY12" fmla="*/ 1408077 h 4370799"/>
              <a:gd name="connsiteX13" fmla="*/ 3089564 w 3148359"/>
              <a:gd name="connsiteY13" fmla="*/ 1449640 h 4370799"/>
              <a:gd name="connsiteX14" fmla="*/ 3103418 w 3148359"/>
              <a:gd name="connsiteY14" fmla="*/ 1491204 h 4370799"/>
              <a:gd name="connsiteX15" fmla="*/ 3089564 w 3148359"/>
              <a:gd name="connsiteY15" fmla="*/ 2017677 h 4370799"/>
              <a:gd name="connsiteX16" fmla="*/ 3061855 w 3148359"/>
              <a:gd name="connsiteY16" fmla="*/ 2294768 h 4370799"/>
              <a:gd name="connsiteX17" fmla="*/ 3075709 w 3148359"/>
              <a:gd name="connsiteY17" fmla="*/ 3209168 h 4370799"/>
              <a:gd name="connsiteX18" fmla="*/ 3089564 w 3148359"/>
              <a:gd name="connsiteY18" fmla="*/ 3320004 h 4370799"/>
              <a:gd name="connsiteX19" fmla="*/ 3103418 w 3148359"/>
              <a:gd name="connsiteY19" fmla="*/ 3666368 h 4370799"/>
              <a:gd name="connsiteX20" fmla="*/ 3131127 w 3148359"/>
              <a:gd name="connsiteY20" fmla="*/ 3846477 h 4370799"/>
              <a:gd name="connsiteX21" fmla="*/ 3144982 w 3148359"/>
              <a:gd name="connsiteY21" fmla="*/ 4040440 h 4370799"/>
              <a:gd name="connsiteX22" fmla="*/ 3131127 w 3148359"/>
              <a:gd name="connsiteY22" fmla="*/ 4303677 h 4370799"/>
              <a:gd name="connsiteX23" fmla="*/ 3089564 w 3148359"/>
              <a:gd name="connsiteY23" fmla="*/ 4317531 h 4370799"/>
              <a:gd name="connsiteX24" fmla="*/ 2840182 w 3148359"/>
              <a:gd name="connsiteY24" fmla="*/ 4331386 h 4370799"/>
              <a:gd name="connsiteX25" fmla="*/ 2438400 w 3148359"/>
              <a:gd name="connsiteY25" fmla="*/ 4331386 h 4370799"/>
              <a:gd name="connsiteX26" fmla="*/ 2355273 w 3148359"/>
              <a:gd name="connsiteY26" fmla="*/ 4303677 h 4370799"/>
              <a:gd name="connsiteX27" fmla="*/ 2258291 w 3148359"/>
              <a:gd name="connsiteY27" fmla="*/ 4317531 h 4370799"/>
              <a:gd name="connsiteX28" fmla="*/ 2202873 w 3148359"/>
              <a:gd name="connsiteY28" fmla="*/ 4345240 h 4370799"/>
              <a:gd name="connsiteX29" fmla="*/ 2133600 w 3148359"/>
              <a:gd name="connsiteY29" fmla="*/ 4359095 h 4370799"/>
              <a:gd name="connsiteX30" fmla="*/ 1856509 w 3148359"/>
              <a:gd name="connsiteY30" fmla="*/ 4345240 h 4370799"/>
              <a:gd name="connsiteX31" fmla="*/ 1814945 w 3148359"/>
              <a:gd name="connsiteY31" fmla="*/ 4331386 h 4370799"/>
              <a:gd name="connsiteX32" fmla="*/ 1607127 w 3148359"/>
              <a:gd name="connsiteY32" fmla="*/ 4345240 h 4370799"/>
              <a:gd name="connsiteX33" fmla="*/ 1440873 w 3148359"/>
              <a:gd name="connsiteY33" fmla="*/ 4331386 h 4370799"/>
              <a:gd name="connsiteX34" fmla="*/ 1399309 w 3148359"/>
              <a:gd name="connsiteY34" fmla="*/ 4317531 h 4370799"/>
              <a:gd name="connsiteX35" fmla="*/ 1149927 w 3148359"/>
              <a:gd name="connsiteY35" fmla="*/ 4345240 h 4370799"/>
              <a:gd name="connsiteX36" fmla="*/ 969818 w 3148359"/>
              <a:gd name="connsiteY36" fmla="*/ 4331386 h 4370799"/>
              <a:gd name="connsiteX37" fmla="*/ 803564 w 3148359"/>
              <a:gd name="connsiteY37" fmla="*/ 4303677 h 4370799"/>
              <a:gd name="connsiteX38" fmla="*/ 581891 w 3148359"/>
              <a:gd name="connsiteY38" fmla="*/ 4275968 h 4370799"/>
              <a:gd name="connsiteX39" fmla="*/ 457200 w 3148359"/>
              <a:gd name="connsiteY39" fmla="*/ 4248259 h 4370799"/>
              <a:gd name="connsiteX40" fmla="*/ 415636 w 3148359"/>
              <a:gd name="connsiteY40" fmla="*/ 4234404 h 4370799"/>
              <a:gd name="connsiteX41" fmla="*/ 304800 w 3148359"/>
              <a:gd name="connsiteY41" fmla="*/ 4206695 h 4370799"/>
              <a:gd name="connsiteX42" fmla="*/ 235527 w 3148359"/>
              <a:gd name="connsiteY42" fmla="*/ 4137422 h 4370799"/>
              <a:gd name="connsiteX43" fmla="*/ 110836 w 3148359"/>
              <a:gd name="connsiteY43" fmla="*/ 3998877 h 4370799"/>
              <a:gd name="connsiteX44" fmla="*/ 55418 w 3148359"/>
              <a:gd name="connsiteY44" fmla="*/ 3888040 h 4370799"/>
              <a:gd name="connsiteX45" fmla="*/ 41564 w 3148359"/>
              <a:gd name="connsiteY45" fmla="*/ 3818768 h 4370799"/>
              <a:gd name="connsiteX46" fmla="*/ 0 w 3148359"/>
              <a:gd name="connsiteY46" fmla="*/ 3375422 h 4370799"/>
              <a:gd name="connsiteX47" fmla="*/ 41564 w 3148359"/>
              <a:gd name="connsiteY47" fmla="*/ 2100804 h 4370799"/>
              <a:gd name="connsiteX48" fmla="*/ 332509 w 3148359"/>
              <a:gd name="connsiteY48" fmla="*/ 937022 h 4370799"/>
              <a:gd name="connsiteX49" fmla="*/ 457200 w 3148359"/>
              <a:gd name="connsiteY49" fmla="*/ 576804 h 4370799"/>
              <a:gd name="connsiteX50" fmla="*/ 498764 w 3148359"/>
              <a:gd name="connsiteY50" fmla="*/ 465968 h 4370799"/>
              <a:gd name="connsiteX51" fmla="*/ 526473 w 3148359"/>
              <a:gd name="connsiteY51" fmla="*/ 382840 h 4370799"/>
              <a:gd name="connsiteX52" fmla="*/ 609600 w 3148359"/>
              <a:gd name="connsiteY52" fmla="*/ 341277 h 4370799"/>
              <a:gd name="connsiteX53" fmla="*/ 651164 w 3148359"/>
              <a:gd name="connsiteY53" fmla="*/ 299713 h 4370799"/>
              <a:gd name="connsiteX54" fmla="*/ 692727 w 3148359"/>
              <a:gd name="connsiteY54" fmla="*/ 285859 h 4370799"/>
              <a:gd name="connsiteX55" fmla="*/ 734291 w 3148359"/>
              <a:gd name="connsiteY55" fmla="*/ 258149 h 4370799"/>
              <a:gd name="connsiteX56" fmla="*/ 775855 w 3148359"/>
              <a:gd name="connsiteY56" fmla="*/ 244295 h 4370799"/>
              <a:gd name="connsiteX57" fmla="*/ 900545 w 3148359"/>
              <a:gd name="connsiteY57" fmla="*/ 216586 h 4370799"/>
              <a:gd name="connsiteX58" fmla="*/ 1052945 w 3148359"/>
              <a:gd name="connsiteY58" fmla="*/ 175022 h 4370799"/>
              <a:gd name="connsiteX59" fmla="*/ 1080655 w 3148359"/>
              <a:gd name="connsiteY59" fmla="*/ 147313 h 4370799"/>
              <a:gd name="connsiteX60" fmla="*/ 1149927 w 3148359"/>
              <a:gd name="connsiteY60" fmla="*/ 133459 h 4370799"/>
              <a:gd name="connsiteX61" fmla="*/ 1205345 w 3148359"/>
              <a:gd name="connsiteY61" fmla="*/ 119604 h 4370799"/>
              <a:gd name="connsiteX62" fmla="*/ 1316182 w 3148359"/>
              <a:gd name="connsiteY62" fmla="*/ 91895 h 4370799"/>
              <a:gd name="connsiteX63" fmla="*/ 1371600 w 3148359"/>
              <a:gd name="connsiteY63" fmla="*/ 78040 h 4370799"/>
              <a:gd name="connsiteX64" fmla="*/ 1551709 w 3148359"/>
              <a:gd name="connsiteY64" fmla="*/ 64186 h 4370799"/>
              <a:gd name="connsiteX65" fmla="*/ 1593273 w 3148359"/>
              <a:gd name="connsiteY65" fmla="*/ 50331 h 4370799"/>
              <a:gd name="connsiteX66" fmla="*/ 2202873 w 3148359"/>
              <a:gd name="connsiteY66" fmla="*/ 50331 h 4370799"/>
              <a:gd name="connsiteX67" fmla="*/ 2369127 w 3148359"/>
              <a:gd name="connsiteY67" fmla="*/ 78040 h 4370799"/>
              <a:gd name="connsiteX68" fmla="*/ 2410691 w 3148359"/>
              <a:gd name="connsiteY68" fmla="*/ 91895 h 4370799"/>
              <a:gd name="connsiteX69" fmla="*/ 2493818 w 3148359"/>
              <a:gd name="connsiteY69" fmla="*/ 133459 h 4370799"/>
              <a:gd name="connsiteX70" fmla="*/ 2535382 w 3148359"/>
              <a:gd name="connsiteY70" fmla="*/ 175022 h 4370799"/>
              <a:gd name="connsiteX71" fmla="*/ 2563091 w 3148359"/>
              <a:gd name="connsiteY71" fmla="*/ 216586 h 4370799"/>
              <a:gd name="connsiteX72" fmla="*/ 2646218 w 3148359"/>
              <a:gd name="connsiteY72" fmla="*/ 272004 h 4370799"/>
              <a:gd name="connsiteX73" fmla="*/ 2687782 w 3148359"/>
              <a:gd name="connsiteY73" fmla="*/ 299713 h 4370799"/>
              <a:gd name="connsiteX74" fmla="*/ 2743200 w 3148359"/>
              <a:gd name="connsiteY74" fmla="*/ 327422 h 437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148359" h="4370799">
                <a:moveTo>
                  <a:pt x="2743200" y="327422"/>
                </a:moveTo>
                <a:cubicBezTo>
                  <a:pt x="2754745" y="338967"/>
                  <a:pt x="2753043" y="354944"/>
                  <a:pt x="2757055" y="368986"/>
                </a:cubicBezTo>
                <a:cubicBezTo>
                  <a:pt x="2762286" y="387295"/>
                  <a:pt x="2763408" y="406902"/>
                  <a:pt x="2770909" y="424404"/>
                </a:cubicBezTo>
                <a:cubicBezTo>
                  <a:pt x="2777468" y="439709"/>
                  <a:pt x="2789382" y="452113"/>
                  <a:pt x="2798618" y="465968"/>
                </a:cubicBezTo>
                <a:cubicBezTo>
                  <a:pt x="2836549" y="617688"/>
                  <a:pt x="2778510" y="379278"/>
                  <a:pt x="2840182" y="687640"/>
                </a:cubicBezTo>
                <a:cubicBezTo>
                  <a:pt x="2849418" y="733822"/>
                  <a:pt x="2856469" y="780496"/>
                  <a:pt x="2867891" y="826186"/>
                </a:cubicBezTo>
                <a:cubicBezTo>
                  <a:pt x="2872509" y="844659"/>
                  <a:pt x="2877614" y="863016"/>
                  <a:pt x="2881745" y="881604"/>
                </a:cubicBezTo>
                <a:cubicBezTo>
                  <a:pt x="2904035" y="981908"/>
                  <a:pt x="2884698" y="918174"/>
                  <a:pt x="2909455" y="992440"/>
                </a:cubicBezTo>
                <a:cubicBezTo>
                  <a:pt x="2916380" y="1033992"/>
                  <a:pt x="2926622" y="1122102"/>
                  <a:pt x="2951018" y="1158695"/>
                </a:cubicBezTo>
                <a:cubicBezTo>
                  <a:pt x="2969491" y="1186404"/>
                  <a:pt x="2995905" y="1210229"/>
                  <a:pt x="3006436" y="1241822"/>
                </a:cubicBezTo>
                <a:cubicBezTo>
                  <a:pt x="3011054" y="1255677"/>
                  <a:pt x="3013760" y="1270324"/>
                  <a:pt x="3020291" y="1283386"/>
                </a:cubicBezTo>
                <a:cubicBezTo>
                  <a:pt x="3027738" y="1298279"/>
                  <a:pt x="3041237" y="1309733"/>
                  <a:pt x="3048000" y="1324949"/>
                </a:cubicBezTo>
                <a:cubicBezTo>
                  <a:pt x="3059863" y="1351640"/>
                  <a:pt x="3066472" y="1380368"/>
                  <a:pt x="3075709" y="1408077"/>
                </a:cubicBezTo>
                <a:lnTo>
                  <a:pt x="3089564" y="1449640"/>
                </a:lnTo>
                <a:lnTo>
                  <a:pt x="3103418" y="1491204"/>
                </a:lnTo>
                <a:cubicBezTo>
                  <a:pt x="3098800" y="1666695"/>
                  <a:pt x="3096061" y="1842246"/>
                  <a:pt x="3089564" y="2017677"/>
                </a:cubicBezTo>
                <a:cubicBezTo>
                  <a:pt x="3081716" y="2229572"/>
                  <a:pt x="3091814" y="2174927"/>
                  <a:pt x="3061855" y="2294768"/>
                </a:cubicBezTo>
                <a:cubicBezTo>
                  <a:pt x="3066473" y="2599568"/>
                  <a:pt x="3067473" y="2904444"/>
                  <a:pt x="3075709" y="3209168"/>
                </a:cubicBezTo>
                <a:cubicBezTo>
                  <a:pt x="3076715" y="3246387"/>
                  <a:pt x="3087312" y="3282839"/>
                  <a:pt x="3089564" y="3320004"/>
                </a:cubicBezTo>
                <a:cubicBezTo>
                  <a:pt x="3096554" y="3435339"/>
                  <a:pt x="3096826" y="3551009"/>
                  <a:pt x="3103418" y="3666368"/>
                </a:cubicBezTo>
                <a:cubicBezTo>
                  <a:pt x="3110808" y="3795688"/>
                  <a:pt x="3105089" y="3768358"/>
                  <a:pt x="3131127" y="3846477"/>
                </a:cubicBezTo>
                <a:cubicBezTo>
                  <a:pt x="3135745" y="3911131"/>
                  <a:pt x="3144982" y="3975621"/>
                  <a:pt x="3144982" y="4040440"/>
                </a:cubicBezTo>
                <a:cubicBezTo>
                  <a:pt x="3144982" y="4128307"/>
                  <a:pt x="3148359" y="4217516"/>
                  <a:pt x="3131127" y="4303677"/>
                </a:cubicBezTo>
                <a:cubicBezTo>
                  <a:pt x="3128263" y="4317997"/>
                  <a:pt x="3104102" y="4316146"/>
                  <a:pt x="3089564" y="4317531"/>
                </a:cubicBezTo>
                <a:cubicBezTo>
                  <a:pt x="3006683" y="4325424"/>
                  <a:pt x="2923309" y="4326768"/>
                  <a:pt x="2840182" y="4331386"/>
                </a:cubicBezTo>
                <a:cubicBezTo>
                  <a:pt x="2682525" y="4370799"/>
                  <a:pt x="2743966" y="4360956"/>
                  <a:pt x="2438400" y="4331386"/>
                </a:cubicBezTo>
                <a:cubicBezTo>
                  <a:pt x="2409328" y="4328573"/>
                  <a:pt x="2355273" y="4303677"/>
                  <a:pt x="2355273" y="4303677"/>
                </a:cubicBezTo>
                <a:cubicBezTo>
                  <a:pt x="2322946" y="4308295"/>
                  <a:pt x="2289796" y="4308939"/>
                  <a:pt x="2258291" y="4317531"/>
                </a:cubicBezTo>
                <a:cubicBezTo>
                  <a:pt x="2238366" y="4322965"/>
                  <a:pt x="2222466" y="4338709"/>
                  <a:pt x="2202873" y="4345240"/>
                </a:cubicBezTo>
                <a:cubicBezTo>
                  <a:pt x="2180533" y="4352687"/>
                  <a:pt x="2156691" y="4354477"/>
                  <a:pt x="2133600" y="4359095"/>
                </a:cubicBezTo>
                <a:cubicBezTo>
                  <a:pt x="2041236" y="4354477"/>
                  <a:pt x="1948640" y="4353251"/>
                  <a:pt x="1856509" y="4345240"/>
                </a:cubicBezTo>
                <a:cubicBezTo>
                  <a:pt x="1841960" y="4343975"/>
                  <a:pt x="1829549" y="4331386"/>
                  <a:pt x="1814945" y="4331386"/>
                </a:cubicBezTo>
                <a:cubicBezTo>
                  <a:pt x="1745519" y="4331386"/>
                  <a:pt x="1676400" y="4340622"/>
                  <a:pt x="1607127" y="4345240"/>
                </a:cubicBezTo>
                <a:cubicBezTo>
                  <a:pt x="1551709" y="4340622"/>
                  <a:pt x="1495995" y="4338736"/>
                  <a:pt x="1440873" y="4331386"/>
                </a:cubicBezTo>
                <a:cubicBezTo>
                  <a:pt x="1426397" y="4329456"/>
                  <a:pt x="1413913" y="4317531"/>
                  <a:pt x="1399309" y="4317531"/>
                </a:cubicBezTo>
                <a:cubicBezTo>
                  <a:pt x="1332074" y="4317531"/>
                  <a:pt x="1222065" y="4334935"/>
                  <a:pt x="1149927" y="4345240"/>
                </a:cubicBezTo>
                <a:cubicBezTo>
                  <a:pt x="1089891" y="4340622"/>
                  <a:pt x="1029603" y="4338560"/>
                  <a:pt x="969818" y="4331386"/>
                </a:cubicBezTo>
                <a:cubicBezTo>
                  <a:pt x="914036" y="4324692"/>
                  <a:pt x="803564" y="4303677"/>
                  <a:pt x="803564" y="4303677"/>
                </a:cubicBezTo>
                <a:cubicBezTo>
                  <a:pt x="697612" y="4268359"/>
                  <a:pt x="806511" y="4300926"/>
                  <a:pt x="581891" y="4275968"/>
                </a:cubicBezTo>
                <a:cubicBezTo>
                  <a:pt x="558524" y="4273372"/>
                  <a:pt x="483246" y="4255701"/>
                  <a:pt x="457200" y="4248259"/>
                </a:cubicBezTo>
                <a:cubicBezTo>
                  <a:pt x="443158" y="4244247"/>
                  <a:pt x="429804" y="4237946"/>
                  <a:pt x="415636" y="4234404"/>
                </a:cubicBezTo>
                <a:lnTo>
                  <a:pt x="304800" y="4206695"/>
                </a:lnTo>
                <a:cubicBezTo>
                  <a:pt x="193966" y="4132806"/>
                  <a:pt x="327888" y="4229784"/>
                  <a:pt x="235527" y="4137422"/>
                </a:cubicBezTo>
                <a:cubicBezTo>
                  <a:pt x="153084" y="4054979"/>
                  <a:pt x="168204" y="4113615"/>
                  <a:pt x="110836" y="3998877"/>
                </a:cubicBezTo>
                <a:lnTo>
                  <a:pt x="55418" y="3888040"/>
                </a:lnTo>
                <a:cubicBezTo>
                  <a:pt x="50800" y="3864949"/>
                  <a:pt x="44485" y="3842134"/>
                  <a:pt x="41564" y="3818768"/>
                </a:cubicBezTo>
                <a:cubicBezTo>
                  <a:pt x="17756" y="3628301"/>
                  <a:pt x="13658" y="3552971"/>
                  <a:pt x="0" y="3375422"/>
                </a:cubicBezTo>
                <a:cubicBezTo>
                  <a:pt x="13855" y="2950549"/>
                  <a:pt x="8195" y="2524591"/>
                  <a:pt x="41564" y="2100804"/>
                </a:cubicBezTo>
                <a:cubicBezTo>
                  <a:pt x="61926" y="1842201"/>
                  <a:pt x="268550" y="1121791"/>
                  <a:pt x="332509" y="937022"/>
                </a:cubicBezTo>
                <a:cubicBezTo>
                  <a:pt x="374073" y="816949"/>
                  <a:pt x="426382" y="700073"/>
                  <a:pt x="457200" y="576804"/>
                </a:cubicBezTo>
                <a:cubicBezTo>
                  <a:pt x="487198" y="456815"/>
                  <a:pt x="450463" y="586722"/>
                  <a:pt x="498764" y="465968"/>
                </a:cubicBezTo>
                <a:cubicBezTo>
                  <a:pt x="509612" y="438849"/>
                  <a:pt x="502170" y="399042"/>
                  <a:pt x="526473" y="382840"/>
                </a:cubicBezTo>
                <a:cubicBezTo>
                  <a:pt x="580187" y="347030"/>
                  <a:pt x="552239" y="360396"/>
                  <a:pt x="609600" y="341277"/>
                </a:cubicBezTo>
                <a:cubicBezTo>
                  <a:pt x="623455" y="327422"/>
                  <a:pt x="634861" y="310581"/>
                  <a:pt x="651164" y="299713"/>
                </a:cubicBezTo>
                <a:cubicBezTo>
                  <a:pt x="663315" y="291612"/>
                  <a:pt x="679665" y="292390"/>
                  <a:pt x="692727" y="285859"/>
                </a:cubicBezTo>
                <a:cubicBezTo>
                  <a:pt x="707620" y="278412"/>
                  <a:pt x="719398" y="265596"/>
                  <a:pt x="734291" y="258149"/>
                </a:cubicBezTo>
                <a:cubicBezTo>
                  <a:pt x="747353" y="251618"/>
                  <a:pt x="761813" y="248307"/>
                  <a:pt x="775855" y="244295"/>
                </a:cubicBezTo>
                <a:cubicBezTo>
                  <a:pt x="843088" y="225086"/>
                  <a:pt x="826241" y="233733"/>
                  <a:pt x="900545" y="216586"/>
                </a:cubicBezTo>
                <a:cubicBezTo>
                  <a:pt x="1002114" y="193147"/>
                  <a:pt x="984241" y="197925"/>
                  <a:pt x="1052945" y="175022"/>
                </a:cubicBezTo>
                <a:cubicBezTo>
                  <a:pt x="1062182" y="165786"/>
                  <a:pt x="1068649" y="152458"/>
                  <a:pt x="1080655" y="147313"/>
                </a:cubicBezTo>
                <a:cubicBezTo>
                  <a:pt x="1102299" y="138037"/>
                  <a:pt x="1126940" y="138567"/>
                  <a:pt x="1149927" y="133459"/>
                </a:cubicBezTo>
                <a:cubicBezTo>
                  <a:pt x="1168515" y="129328"/>
                  <a:pt x="1187036" y="124835"/>
                  <a:pt x="1205345" y="119604"/>
                </a:cubicBezTo>
                <a:cubicBezTo>
                  <a:pt x="1335317" y="82468"/>
                  <a:pt x="1126057" y="134145"/>
                  <a:pt x="1316182" y="91895"/>
                </a:cubicBezTo>
                <a:cubicBezTo>
                  <a:pt x="1334770" y="87764"/>
                  <a:pt x="1352689" y="80265"/>
                  <a:pt x="1371600" y="78040"/>
                </a:cubicBezTo>
                <a:cubicBezTo>
                  <a:pt x="1431401" y="71005"/>
                  <a:pt x="1491673" y="68804"/>
                  <a:pt x="1551709" y="64186"/>
                </a:cubicBezTo>
                <a:cubicBezTo>
                  <a:pt x="1565564" y="59568"/>
                  <a:pt x="1579105" y="53873"/>
                  <a:pt x="1593273" y="50331"/>
                </a:cubicBezTo>
                <a:cubicBezTo>
                  <a:pt x="1794597" y="0"/>
                  <a:pt x="1980384" y="44626"/>
                  <a:pt x="2202873" y="50331"/>
                </a:cubicBezTo>
                <a:cubicBezTo>
                  <a:pt x="2258291" y="59567"/>
                  <a:pt x="2315828" y="60273"/>
                  <a:pt x="2369127" y="78040"/>
                </a:cubicBezTo>
                <a:cubicBezTo>
                  <a:pt x="2382982" y="82658"/>
                  <a:pt x="2397629" y="85364"/>
                  <a:pt x="2410691" y="91895"/>
                </a:cubicBezTo>
                <a:cubicBezTo>
                  <a:pt x="2518124" y="145611"/>
                  <a:pt x="2389346" y="98633"/>
                  <a:pt x="2493818" y="133459"/>
                </a:cubicBezTo>
                <a:cubicBezTo>
                  <a:pt x="2507673" y="147313"/>
                  <a:pt x="2522839" y="159970"/>
                  <a:pt x="2535382" y="175022"/>
                </a:cubicBezTo>
                <a:cubicBezTo>
                  <a:pt x="2546042" y="187814"/>
                  <a:pt x="2550560" y="205621"/>
                  <a:pt x="2563091" y="216586"/>
                </a:cubicBezTo>
                <a:cubicBezTo>
                  <a:pt x="2588153" y="238516"/>
                  <a:pt x="2618509" y="253531"/>
                  <a:pt x="2646218" y="272004"/>
                </a:cubicBezTo>
                <a:lnTo>
                  <a:pt x="2687782" y="299713"/>
                </a:lnTo>
                <a:cubicBezTo>
                  <a:pt x="2721219" y="349869"/>
                  <a:pt x="2731655" y="315877"/>
                  <a:pt x="2743200" y="32742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920836" y="1233055"/>
            <a:ext cx="0" cy="124690"/>
          </a:xfrm>
          <a:custGeom>
            <a:avLst/>
            <a:gdLst>
              <a:gd name="connsiteX0" fmla="*/ 0 w 0"/>
              <a:gd name="connsiteY0" fmla="*/ 0 h 124690"/>
              <a:gd name="connsiteX1" fmla="*/ 0 w 0"/>
              <a:gd name="connsiteY1" fmla="*/ 124690 h 12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4690">
                <a:moveTo>
                  <a:pt x="0" y="0"/>
                </a:moveTo>
                <a:lnTo>
                  <a:pt x="0" y="12469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038600" y="1066800"/>
            <a:ext cx="39624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আজকের ক্লাসে আমরা এইটুকু জানবো।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রিফের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1" y="485364"/>
            <a:ext cx="8183118" cy="58872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923</TotalTime>
  <Words>130</Words>
  <Application>Microsoft Office PowerPoint</Application>
  <PresentationFormat>On-screen Show (4:3)</PresentationFormat>
  <Paragraphs>41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Opulent</vt:lpstr>
      <vt:lpstr>Packager Shell Object</vt:lpstr>
      <vt:lpstr>Online class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</cp:lastModifiedBy>
  <cp:revision>192</cp:revision>
  <dcterms:created xsi:type="dcterms:W3CDTF">2006-08-16T00:00:00Z</dcterms:created>
  <dcterms:modified xsi:type="dcterms:W3CDTF">2021-03-08T10:56:55Z</dcterms:modified>
</cp:coreProperties>
</file>