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57" r:id="rId4"/>
    <p:sldId id="306" r:id="rId5"/>
    <p:sldId id="258" r:id="rId6"/>
    <p:sldId id="259" r:id="rId7"/>
    <p:sldId id="261" r:id="rId8"/>
    <p:sldId id="262" r:id="rId9"/>
    <p:sldId id="263" r:id="rId10"/>
    <p:sldId id="307" r:id="rId11"/>
    <p:sldId id="295" r:id="rId12"/>
    <p:sldId id="304" r:id="rId13"/>
    <p:sldId id="294" r:id="rId14"/>
    <p:sldId id="266" r:id="rId15"/>
    <p:sldId id="267" r:id="rId16"/>
    <p:sldId id="268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Abdullah Al Muttalib" initials="MAAM" lastIdx="1" clrIdx="0">
    <p:extLst>
      <p:ext uri="{19B8F6BF-5375-455C-9EA6-DF929625EA0E}">
        <p15:presenceInfo xmlns:p15="http://schemas.microsoft.com/office/powerpoint/2012/main" userId="32ce0a47725ab8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877C-38D6-4300-BD7A-93A33B21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EA2EC-A830-438B-9B56-85FF077F3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9CFB2-A185-4B71-AF62-597718C4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7736-42F7-4B57-A96B-0D23C52A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F2AE-FCBB-4478-BCEE-602EC2FB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4EE0-4DA0-42CC-ADEF-C6BBE1B6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8A1CC-2D46-4F6A-A7D9-78B789C2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8D26A-9E0E-4D4C-B641-C79C14E2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BC22-D331-46C2-B69B-DCCB43D2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04236-E291-419A-85D8-61071CC7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6B0AF-AF12-495B-892A-08F0BDBDC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CB6C1-7E46-481D-B487-508C0936D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25C98-4296-489A-B554-5BC1A471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C01BF-4433-4097-BB12-DEBA4653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75F6-D81C-4279-91FA-54B426C2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6962-6DCD-46A0-8EB7-DB45963B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D54D0-7EC4-4A12-A121-69272AD40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CEEFD-77C8-43A0-874A-03050947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69859-7921-4297-A429-C46E2681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7FC7-0B88-47DE-AC72-50E49A64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177D-3DD6-4A7D-BA67-28B58AEB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131BC-C852-4492-B1CF-9389988B4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CAD7B-298E-473D-8F38-46E32DD6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B9A4-F11C-4E77-BE63-0EF70A45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CF07E-2BBA-483B-9748-9056DC69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1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D0E7-9C05-452A-B0EE-6BE8E91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62955-7ACE-43F7-8BDC-DB02AE805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2E553-2C98-4F8A-A99C-E591664A6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3E73-AEDB-478D-8A7E-36188377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79F91-EC2A-4B97-B4C6-1F17A703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2816E-8667-4B81-B794-40C1E902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3AEF-4257-41E5-8929-8572C4AB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8A53A-7C80-494C-A55A-756B08EB9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A9115-5EA9-4483-93FE-52AA60418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68E73-8DC9-47E7-A84B-984A56D38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69D53-9EF3-4B9E-9BCB-76F588917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85784-1162-441F-87DE-570F6278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228A3-3DD2-4B4D-A7EC-31813D8D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33845-FF77-4EE8-9B2F-A0CEAEEA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B93F-1C41-4FFA-84CF-3F4603CE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1DB67-BE63-4FDD-B8D8-BE361FD9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B61BF-5B7C-4ED1-9D02-ED2DC623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FC178-F025-4491-9CC2-FF54713D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6D9CD-DA96-43E5-A14E-F1EB681C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156F1-7E8A-47F9-AE77-471552E1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2D7E5-7375-4079-A0B3-073A3EC6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C4A6-8DCF-480A-83D1-2A6A33DA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C2A9-E313-46E3-B509-759B2EEB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74DEE-ED8E-417D-91E7-396647EF8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E9B1C-08FC-42AD-9219-D7CAE63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A8EF4-CC38-446F-8AB0-C8D6BCFF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FDEA7-9CBE-44BD-8E38-5F2B3F79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486D-37C8-4A0A-B23A-C3B8AAA1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D9B59-C820-45D6-8004-17A3C7B95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77066-1983-4FBC-9EA3-878EED027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F66EF-E13A-48ED-9795-1F6CB041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0A05A-4C1B-4F2F-BD52-9E3FC056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DA02B-4088-4E70-8D46-443D2F0E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F4C88-A9D3-4544-8443-CE709B1F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2843-BB79-452C-B500-2EE9C6117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08602-895C-40CB-8C23-64B318FEA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F535-A1CE-478C-986D-300D32850CF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8B0FB-A1C2-4EC6-B341-2B3ABDCA5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0E49-4284-4987-B225-B80B8FAEC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1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D08E86F-6452-4F55-9B77-2E1F797C104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C015E0-7C9E-4FA3-AC4B-D126D7105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F8EED7-BC60-48C4-97E9-DC7601822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913" y="4169687"/>
              <a:ext cx="2485714" cy="24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26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18C4CE-7E58-40A1-9CA7-D258BDAD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03" y="1162050"/>
            <a:ext cx="5867400" cy="4533900"/>
          </a:xfrm>
          <a:prstGeom prst="rect">
            <a:avLst/>
          </a:prstGeom>
        </p:spPr>
      </p:pic>
      <p:pic>
        <p:nvPicPr>
          <p:cNvPr id="5122" name="Picture 2" descr="শিমুলিয়া এখন 'ইউটিউব গ্রাম' | প্রথম আলো">
            <a:extLst>
              <a:ext uri="{FF2B5EF4-FFF2-40B4-BE49-F238E27FC236}">
                <a16:creationId xmlns:a16="http://schemas.microsoft.com/office/drawing/2014/main" id="{9FED0FDD-6BA8-4C7C-918D-B93CDEFF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112" y="8572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কোন জায়গায় করোনা কতটা সংক্রমণ ছড়ায়">
            <a:extLst>
              <a:ext uri="{FF2B5EF4-FFF2-40B4-BE49-F238E27FC236}">
                <a16:creationId xmlns:a16="http://schemas.microsoft.com/office/drawing/2014/main" id="{B12F3718-94E1-4211-B399-1C6487F8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95" y="75247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is Dangerous Mosquito Lays Her Armored Eggs – in Your House | KQED">
            <a:extLst>
              <a:ext uri="{FF2B5EF4-FFF2-40B4-BE49-F238E27FC236}">
                <a16:creationId xmlns:a16="http://schemas.microsoft.com/office/drawing/2014/main" id="{101EC8B3-EFF2-4FAB-9FC1-8226FEBCC3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291" y="2801159"/>
            <a:ext cx="2589061" cy="14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কুকুর কামড়ালে তাৎক্ষণিক যা করবেন | ডিএমপি নিউজ">
            <a:extLst>
              <a:ext uri="{FF2B5EF4-FFF2-40B4-BE49-F238E27FC236}">
                <a16:creationId xmlns:a16="http://schemas.microsoft.com/office/drawing/2014/main" id="{154454C3-EDEA-4992-A665-C23FBB68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90" y="2733676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দূষিত পানি ব্যবহার করে ২শ' কোটি মানুষ">
            <a:extLst>
              <a:ext uri="{FF2B5EF4-FFF2-40B4-BE49-F238E27FC236}">
                <a16:creationId xmlns:a16="http://schemas.microsoft.com/office/drawing/2014/main" id="{426682E7-E15A-4E75-83C6-3D9B7557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96" y="4591860"/>
            <a:ext cx="2951432" cy="12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6D6F3E-61E4-4A43-8B32-7C94AFAFDDE4}"/>
              </a:ext>
            </a:extLst>
          </p:cNvPr>
          <p:cNvSpPr txBox="1"/>
          <p:nvPr/>
        </p:nvSpPr>
        <p:spPr>
          <a:xfrm>
            <a:off x="1294227" y="335686"/>
            <a:ext cx="1124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0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A95D20-67AC-447B-AAD0-13D0946BD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18826"/>
              </p:ext>
            </p:extLst>
          </p:nvPr>
        </p:nvGraphicFramePr>
        <p:xfrm>
          <a:off x="3543494" y="2959639"/>
          <a:ext cx="4682981" cy="2016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2981">
                  <a:extLst>
                    <a:ext uri="{9D8B030D-6E8A-4147-A177-3AD203B41FA5}">
                      <a16:colId xmlns:a16="http://schemas.microsoft.com/office/drawing/2014/main" val="2125177753"/>
                    </a:ext>
                  </a:extLst>
                </a:gridCol>
              </a:tblGrid>
              <a:tr h="5420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ছড়ায়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252102"/>
                  </a:ext>
                </a:extLst>
              </a:tr>
              <a:tr h="65684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39180"/>
                  </a:ext>
                </a:extLst>
              </a:tr>
              <a:tr h="818003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84987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46306C-10A0-4C7D-AE09-109E8470CEF3}"/>
              </a:ext>
            </a:extLst>
          </p:cNvPr>
          <p:cNvSpPr txBox="1"/>
          <p:nvPr/>
        </p:nvSpPr>
        <p:spPr>
          <a:xfrm>
            <a:off x="110197" y="117528"/>
            <a:ext cx="1197160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</a:rPr>
              <a:t>দলীয়</a:t>
            </a:r>
            <a:r>
              <a:rPr lang="en-US" sz="8000" b="1" dirty="0">
                <a:ln/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</a:rPr>
              <a:t>কাজ</a:t>
            </a:r>
            <a:endParaRPr lang="en-US" sz="80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21AB5-C45C-4477-A72F-ADB0A5BC513F}"/>
              </a:ext>
            </a:extLst>
          </p:cNvPr>
          <p:cNvSpPr txBox="1"/>
          <p:nvPr/>
        </p:nvSpPr>
        <p:spPr>
          <a:xfrm>
            <a:off x="-211015" y="104256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দলীয়ভাবে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60D447-C61A-4B66-8056-EE9AD4AAFFBD}"/>
              </a:ext>
            </a:extLst>
          </p:cNvPr>
          <p:cNvSpPr txBox="1"/>
          <p:nvPr/>
        </p:nvSpPr>
        <p:spPr>
          <a:xfrm>
            <a:off x="3912381" y="4244928"/>
            <a:ext cx="436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জিনিজপত্র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6E0BC2-2CA8-4458-B33E-8D9F45025A26}"/>
              </a:ext>
            </a:extLst>
          </p:cNvPr>
          <p:cNvSpPr txBox="1"/>
          <p:nvPr/>
        </p:nvSpPr>
        <p:spPr>
          <a:xfrm>
            <a:off x="3811563" y="3615020"/>
            <a:ext cx="436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হাঁচি-কাশির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3510A-B43F-4763-BB31-1F081B90A4DD}"/>
              </a:ext>
            </a:extLst>
          </p:cNvPr>
          <p:cNvSpPr txBox="1"/>
          <p:nvPr/>
        </p:nvSpPr>
        <p:spPr>
          <a:xfrm>
            <a:off x="110197" y="117528"/>
            <a:ext cx="1197160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</a:rPr>
              <a:t>একক</a:t>
            </a:r>
            <a:r>
              <a:rPr lang="en-US" sz="8000" b="1" dirty="0">
                <a:ln/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</a:rPr>
              <a:t>কাজ</a:t>
            </a:r>
            <a:endParaRPr lang="en-US" sz="80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43362-F50E-473B-B97B-BD214DACCB9E}"/>
              </a:ext>
            </a:extLst>
          </p:cNvPr>
          <p:cNvSpPr txBox="1"/>
          <p:nvPr/>
        </p:nvSpPr>
        <p:spPr>
          <a:xfrm>
            <a:off x="110198" y="1192117"/>
            <a:ext cx="1186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ECC52D-7E4B-43E0-A252-790F78890C13}"/>
              </a:ext>
            </a:extLst>
          </p:cNvPr>
          <p:cNvSpPr txBox="1"/>
          <p:nvPr/>
        </p:nvSpPr>
        <p:spPr>
          <a:xfrm>
            <a:off x="342314" y="2748800"/>
            <a:ext cx="11507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২।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E7F8F-0E29-4D86-8B1E-03CEFA5EC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78" y="848623"/>
            <a:ext cx="4023359" cy="222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DF3422-82BD-4B5D-BB91-D87F48C232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6"/>
          <a:stretch/>
        </p:blipFill>
        <p:spPr>
          <a:xfrm flipH="1">
            <a:off x="1047172" y="2515556"/>
            <a:ext cx="163107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1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83BE39-6D89-48AA-A5F0-6B7314FE9157}"/>
              </a:ext>
            </a:extLst>
          </p:cNvPr>
          <p:cNvSpPr txBox="1"/>
          <p:nvPr/>
        </p:nvSpPr>
        <p:spPr>
          <a:xfrm>
            <a:off x="0" y="1693376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থেকে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৪৭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দেখ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7C6D6DC-F212-45B1-88C6-58F9F2FD6037}"/>
              </a:ext>
            </a:extLst>
          </p:cNvPr>
          <p:cNvSpPr/>
          <p:nvPr/>
        </p:nvSpPr>
        <p:spPr>
          <a:xfrm>
            <a:off x="5583085" y="1809497"/>
            <a:ext cx="803018" cy="56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58282-ACD8-4E91-86A2-CCA9956792EC}"/>
              </a:ext>
            </a:extLst>
          </p:cNvPr>
          <p:cNvSpPr txBox="1"/>
          <p:nvPr/>
        </p:nvSpPr>
        <p:spPr>
          <a:xfrm>
            <a:off x="1769630" y="703222"/>
            <a:ext cx="483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7B19A5-880C-428C-820E-FAC9E8934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77" y="2916013"/>
            <a:ext cx="3978408" cy="2802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6D38F-D6AD-4E32-BE68-FB82D0DC3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767" y="212622"/>
            <a:ext cx="42862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0DE42-7679-4C99-87F9-D76B6F861A0B}"/>
              </a:ext>
            </a:extLst>
          </p:cNvPr>
          <p:cNvSpPr txBox="1"/>
          <p:nvPr/>
        </p:nvSpPr>
        <p:spPr>
          <a:xfrm>
            <a:off x="98474" y="8697"/>
            <a:ext cx="12093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সারসংক্ষেপ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7EF88-193E-4C9B-9729-223449C18E1B}"/>
              </a:ext>
            </a:extLst>
          </p:cNvPr>
          <p:cNvSpPr txBox="1"/>
          <p:nvPr/>
        </p:nvSpPr>
        <p:spPr>
          <a:xfrm>
            <a:off x="295422" y="135597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ব্যাকটেরিয়া,ভাইরাস,ছত্রাক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বায়ু,পানি,বিভিন্ন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312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7905C5-4239-4DC9-B583-76972BD0447C}"/>
              </a:ext>
            </a:extLst>
          </p:cNvPr>
          <p:cNvSpPr txBox="1"/>
          <p:nvPr/>
        </p:nvSpPr>
        <p:spPr>
          <a:xfrm>
            <a:off x="98474" y="727655"/>
            <a:ext cx="1191533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881D21-56C5-4D55-9928-67E7B1887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868506"/>
            <a:ext cx="222885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74234-FF50-4527-AF89-9DD1C718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203" y="3429000"/>
            <a:ext cx="5074480" cy="13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1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E3B2F-DF31-4A99-B68F-4AC7D041C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14" y="955404"/>
            <a:ext cx="7169834" cy="3724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8583F8-24A3-459A-ACF5-44FC12EB96A5}"/>
              </a:ext>
            </a:extLst>
          </p:cNvPr>
          <p:cNvSpPr txBox="1"/>
          <p:nvPr/>
        </p:nvSpPr>
        <p:spPr>
          <a:xfrm>
            <a:off x="0" y="109741"/>
            <a:ext cx="12041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30388-0DD3-4328-8291-6079BBC4B831}"/>
              </a:ext>
            </a:extLst>
          </p:cNvPr>
          <p:cNvSpPr txBox="1"/>
          <p:nvPr/>
        </p:nvSpPr>
        <p:spPr>
          <a:xfrm>
            <a:off x="150055" y="3429000"/>
            <a:ext cx="1204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5D95E-090F-4D75-BAB2-8E779CC63094}"/>
              </a:ext>
            </a:extLst>
          </p:cNvPr>
          <p:cNvSpPr txBox="1"/>
          <p:nvPr/>
        </p:nvSpPr>
        <p:spPr>
          <a:xfrm>
            <a:off x="150055" y="4379102"/>
            <a:ext cx="1189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973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EDABB-9BF3-4CAA-9D68-BEB4727F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8852" y="2391508"/>
            <a:ext cx="6269202" cy="4405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44189-9987-4E18-9B36-788A05A8C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6237">
            <a:off x="3043680" y="1656244"/>
            <a:ext cx="4406262" cy="451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C7800-E757-4FE0-81B2-599A375D1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1" y="1941342"/>
            <a:ext cx="3171825" cy="48555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90260" y="753486"/>
            <a:ext cx="9073051" cy="365979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9C659E-4C6D-4F88-A04F-3142E3AEF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54745"/>
            <a:ext cx="11844997" cy="65696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2E83A6-E66F-4DE2-A4DB-477319373E13}"/>
              </a:ext>
            </a:extLst>
          </p:cNvPr>
          <p:cNvSpPr txBox="1"/>
          <p:nvPr/>
        </p:nvSpPr>
        <p:spPr>
          <a:xfrm>
            <a:off x="1139483" y="1350498"/>
            <a:ext cx="9706707" cy="476894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AutoShape 2" descr="View, Download, Rate, and Comment on this Flower Gif | Beautiful rose  flowers, Flowers gif, Flowers">
            <a:extLst>
              <a:ext uri="{FF2B5EF4-FFF2-40B4-BE49-F238E27FC236}">
                <a16:creationId xmlns:a16="http://schemas.microsoft.com/office/drawing/2014/main" id="{1C0870F8-4873-4205-BDF3-2BF6FF6886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View, Download, Rate, and Comment on this Flower Gif | Beautiful rose  flowers, Flowers gif, Flowers">
            <a:extLst>
              <a:ext uri="{FF2B5EF4-FFF2-40B4-BE49-F238E27FC236}">
                <a16:creationId xmlns:a16="http://schemas.microsoft.com/office/drawing/2014/main" id="{B6ED85E5-C1E2-4398-93F4-2DCB430E3D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1992923" cy="19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18BF53-F33D-4C3C-BF0C-22B9579F8809}"/>
              </a:ext>
            </a:extLst>
          </p:cNvPr>
          <p:cNvSpPr txBox="1"/>
          <p:nvPr/>
        </p:nvSpPr>
        <p:spPr>
          <a:xfrm>
            <a:off x="759655" y="1623763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মোত্তালিব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ঘোড়দৌড়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০১৭২৩০৮৩৪৫৬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BD00A-4F17-4D87-BBDB-65E9989B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7726" y="3111250"/>
            <a:ext cx="2588457" cy="212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DEB02-CBD5-412F-A8C6-677554E6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78" y="252777"/>
            <a:ext cx="7033847" cy="12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0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422CA-22D4-4EE2-A737-D12B34259294}"/>
              </a:ext>
            </a:extLst>
          </p:cNvPr>
          <p:cNvSpPr txBox="1"/>
          <p:nvPr/>
        </p:nvSpPr>
        <p:spPr>
          <a:xfrm>
            <a:off x="560537" y="2041615"/>
            <a:ext cx="12084836" cy="37856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ণীঃ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bn-BD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DEECE-7D8F-4D0D-8176-233B2C177CEB}"/>
              </a:ext>
            </a:extLst>
          </p:cNvPr>
          <p:cNvSpPr txBox="1"/>
          <p:nvPr/>
        </p:nvSpPr>
        <p:spPr>
          <a:xfrm>
            <a:off x="141715" y="0"/>
            <a:ext cx="12050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928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637884-F5F6-43FC-AE05-095125EC2EDF}"/>
              </a:ext>
            </a:extLst>
          </p:cNvPr>
          <p:cNvSpPr/>
          <p:nvPr/>
        </p:nvSpPr>
        <p:spPr>
          <a:xfrm>
            <a:off x="1677387" y="696589"/>
            <a:ext cx="9225076" cy="3565922"/>
          </a:xfrm>
          <a:custGeom>
            <a:avLst/>
            <a:gdLst>
              <a:gd name="connsiteX0" fmla="*/ 0 w 11388468"/>
              <a:gd name="connsiteY0" fmla="*/ 0 h 2968875"/>
              <a:gd name="connsiteX1" fmla="*/ 11388468 w 11388468"/>
              <a:gd name="connsiteY1" fmla="*/ 0 h 2968875"/>
              <a:gd name="connsiteX2" fmla="*/ 11388468 w 11388468"/>
              <a:gd name="connsiteY2" fmla="*/ 2968875 h 2968875"/>
              <a:gd name="connsiteX3" fmla="*/ 0 w 11388468"/>
              <a:gd name="connsiteY3" fmla="*/ 2968875 h 2968875"/>
              <a:gd name="connsiteX4" fmla="*/ 0 w 11388468"/>
              <a:gd name="connsiteY4" fmla="*/ 0 h 296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8468" h="2968875">
                <a:moveTo>
                  <a:pt x="0" y="0"/>
                </a:moveTo>
                <a:lnTo>
                  <a:pt x="11388468" y="0"/>
                </a:lnTo>
                <a:lnTo>
                  <a:pt x="11388468" y="2968875"/>
                </a:lnTo>
                <a:lnTo>
                  <a:pt x="0" y="2968875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z="-227350" prstMaterial="matte"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3872" tIns="1353820" rIns="883872" bIns="312928" numCol="1" spcCol="1270" anchor="t" anchorCtr="0">
            <a:noAutofit/>
          </a:bodyPr>
          <a:lstStyle/>
          <a:p>
            <a:pPr marL="285750" lvl="1" indent="-285750" algn="ctr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5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1" indent="-285750" algn="ctr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54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.২.১ </a:t>
            </a:r>
            <a:r>
              <a:rPr lang="en-US" sz="5400" b="1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54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9B7BF0-2ED4-4249-B250-990E7C5638F2}"/>
              </a:ext>
            </a:extLst>
          </p:cNvPr>
          <p:cNvSpPr/>
          <p:nvPr/>
        </p:nvSpPr>
        <p:spPr>
          <a:xfrm>
            <a:off x="1677387" y="1016510"/>
            <a:ext cx="7971927" cy="1849694"/>
          </a:xfrm>
          <a:custGeom>
            <a:avLst/>
            <a:gdLst>
              <a:gd name="connsiteX0" fmla="*/ 0 w 7971927"/>
              <a:gd name="connsiteY0" fmla="*/ 319806 h 1918800"/>
              <a:gd name="connsiteX1" fmla="*/ 319806 w 7971927"/>
              <a:gd name="connsiteY1" fmla="*/ 0 h 1918800"/>
              <a:gd name="connsiteX2" fmla="*/ 7652121 w 7971927"/>
              <a:gd name="connsiteY2" fmla="*/ 0 h 1918800"/>
              <a:gd name="connsiteX3" fmla="*/ 7971927 w 7971927"/>
              <a:gd name="connsiteY3" fmla="*/ 319806 h 1918800"/>
              <a:gd name="connsiteX4" fmla="*/ 7971927 w 7971927"/>
              <a:gd name="connsiteY4" fmla="*/ 1598994 h 1918800"/>
              <a:gd name="connsiteX5" fmla="*/ 7652121 w 7971927"/>
              <a:gd name="connsiteY5" fmla="*/ 1918800 h 1918800"/>
              <a:gd name="connsiteX6" fmla="*/ 319806 w 7971927"/>
              <a:gd name="connsiteY6" fmla="*/ 1918800 h 1918800"/>
              <a:gd name="connsiteX7" fmla="*/ 0 w 7971927"/>
              <a:gd name="connsiteY7" fmla="*/ 1598994 h 1918800"/>
              <a:gd name="connsiteX8" fmla="*/ 0 w 7971927"/>
              <a:gd name="connsiteY8" fmla="*/ 319806 h 19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1927" h="1918800">
                <a:moveTo>
                  <a:pt x="0" y="319806"/>
                </a:moveTo>
                <a:cubicBezTo>
                  <a:pt x="0" y="143182"/>
                  <a:pt x="143182" y="0"/>
                  <a:pt x="319806" y="0"/>
                </a:cubicBezTo>
                <a:lnTo>
                  <a:pt x="7652121" y="0"/>
                </a:lnTo>
                <a:cubicBezTo>
                  <a:pt x="7828745" y="0"/>
                  <a:pt x="7971927" y="143182"/>
                  <a:pt x="7971927" y="319806"/>
                </a:cubicBezTo>
                <a:lnTo>
                  <a:pt x="7971927" y="1598994"/>
                </a:lnTo>
                <a:cubicBezTo>
                  <a:pt x="7971927" y="1775618"/>
                  <a:pt x="7828745" y="1918800"/>
                  <a:pt x="7652121" y="1918800"/>
                </a:cubicBezTo>
                <a:lnTo>
                  <a:pt x="319806" y="1918800"/>
                </a:lnTo>
                <a:cubicBezTo>
                  <a:pt x="143182" y="1918800"/>
                  <a:pt x="0" y="1775618"/>
                  <a:pt x="0" y="1598994"/>
                </a:cubicBezTo>
                <a:lnTo>
                  <a:pt x="0" y="319806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  <a:sp3d extrusionH="152250" prstMaterial="matte">
            <a:bevelT w="1651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988" tIns="93668" rIns="394988" bIns="93668" numCol="1" spcCol="1270" anchor="ctr" anchorCtr="0">
            <a:noAutofit/>
            <a:sp3d extrusionH="28000" prstMaterial="matte"/>
          </a:bodyPr>
          <a:lstStyle/>
          <a:p>
            <a:pPr marL="0" lvl="0" indent="0" algn="ctr" defTabSz="5111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11500" b="1" kern="1200" dirty="0">
                <a:ln w="9525"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kern="1200" dirty="0"/>
          </a:p>
        </p:txBody>
      </p:sp>
    </p:spTree>
    <p:extLst>
      <p:ext uri="{BB962C8B-B14F-4D97-AF65-F5344CB8AC3E}">
        <p14:creationId xmlns:p14="http://schemas.microsoft.com/office/powerpoint/2010/main" val="342186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46C4B-3F25-4208-8983-CA95787F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542632"/>
            <a:ext cx="4667250" cy="933450"/>
          </a:xfrm>
          <a:prstGeom prst="rect">
            <a:avLst/>
          </a:prstGeom>
        </p:spPr>
      </p:pic>
      <p:pic>
        <p:nvPicPr>
          <p:cNvPr id="2050" name="Picture 2" descr="Investigating infection | Times Higher Education (THE)">
            <a:extLst>
              <a:ext uri="{FF2B5EF4-FFF2-40B4-BE49-F238E27FC236}">
                <a16:creationId xmlns:a16="http://schemas.microsoft.com/office/drawing/2014/main" id="{B0CE8F59-ABF1-48E2-9FC2-9976488C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4" y="1042987"/>
            <a:ext cx="2619375" cy="223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পরিবেশ দূষণই সংক্রামক রোগ বিস্তারের কারণ | 523407 | কালের কণ্ঠ | kalerkantho">
            <a:extLst>
              <a:ext uri="{FF2B5EF4-FFF2-40B4-BE49-F238E27FC236}">
                <a16:creationId xmlns:a16="http://schemas.microsoft.com/office/drawing/2014/main" id="{B30B91DF-4D8A-485C-B9BB-CAD95BB0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02" y="2207709"/>
            <a:ext cx="3888430" cy="28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ইসলাম কি ছোঁয়াচে রোগের অস্তিত্ব অস্বীকার করে?">
            <a:extLst>
              <a:ext uri="{FF2B5EF4-FFF2-40B4-BE49-F238E27FC236}">
                <a16:creationId xmlns:a16="http://schemas.microsoft.com/office/drawing/2014/main" id="{E7ADD1CC-2A7B-4A3C-8935-5CB90E8F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99" y="1042987"/>
            <a:ext cx="3028950" cy="22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is Dangerous Mosquito Lays Her Armored Eggs – in Your House | KQED">
            <a:extLst>
              <a:ext uri="{FF2B5EF4-FFF2-40B4-BE49-F238E27FC236}">
                <a16:creationId xmlns:a16="http://schemas.microsoft.com/office/drawing/2014/main" id="{299F6910-0A06-4F46-B292-77711E0B8F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98" y="3819819"/>
            <a:ext cx="3481021" cy="22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কোন জায়গায় করোনা কতটা সংক্রমণ ছড়ায়">
            <a:extLst>
              <a:ext uri="{FF2B5EF4-FFF2-40B4-BE49-F238E27FC236}">
                <a16:creationId xmlns:a16="http://schemas.microsoft.com/office/drawing/2014/main" id="{DAF5FCFE-1045-4EF5-B5A0-1D1D7CBE4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/>
          <a:stretch/>
        </p:blipFill>
        <p:spPr bwMode="auto">
          <a:xfrm>
            <a:off x="182881" y="3579942"/>
            <a:ext cx="3078025" cy="24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288B31-5682-4ECE-819C-CF3EB181E4DF}"/>
              </a:ext>
            </a:extLst>
          </p:cNvPr>
          <p:cNvSpPr txBox="1"/>
          <p:nvPr/>
        </p:nvSpPr>
        <p:spPr>
          <a:xfrm>
            <a:off x="182881" y="2568856"/>
            <a:ext cx="11826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18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পরিবেশ দূষণই সংক্রামক রোগ বিস্তারের কারণ | 523407 | কালের কণ্ঠ | kalerkantho">
            <a:extLst>
              <a:ext uri="{FF2B5EF4-FFF2-40B4-BE49-F238E27FC236}">
                <a16:creationId xmlns:a16="http://schemas.microsoft.com/office/drawing/2014/main" id="{A528E993-3C44-4017-A169-FCA9CFBD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46" y="759038"/>
            <a:ext cx="8362293" cy="44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C941A-5DE4-449D-B6C4-60AA9723D72F}"/>
              </a:ext>
            </a:extLst>
          </p:cNvPr>
          <p:cNvSpPr txBox="1"/>
          <p:nvPr/>
        </p:nvSpPr>
        <p:spPr>
          <a:xfrm>
            <a:off x="-242046" y="759038"/>
            <a:ext cx="1237927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11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8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 algn="ctr"/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BD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দৈনিক জনকন্ঠ || করোনা কি বায়ুবাহিত?">
            <a:extLst>
              <a:ext uri="{FF2B5EF4-FFF2-40B4-BE49-F238E27FC236}">
                <a16:creationId xmlns:a16="http://schemas.microsoft.com/office/drawing/2014/main" id="{884DBB21-4553-455C-9285-604A06AB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880" y="2975008"/>
            <a:ext cx="2390775" cy="2763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97C3D1-6F0F-4207-8F07-4F615AA319CA}"/>
              </a:ext>
            </a:extLst>
          </p:cNvPr>
          <p:cNvSpPr txBox="1"/>
          <p:nvPr/>
        </p:nvSpPr>
        <p:spPr>
          <a:xfrm>
            <a:off x="1426515" y="70779"/>
            <a:ext cx="12031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8" descr="শুঁটকি মাছেই কমছে করোনা সংক্রমণের ঝুঁকি! | ALKB Media">
            <a:extLst>
              <a:ext uri="{FF2B5EF4-FFF2-40B4-BE49-F238E27FC236}">
                <a16:creationId xmlns:a16="http://schemas.microsoft.com/office/drawing/2014/main" id="{AEB9D1F5-A563-4288-B93B-3E6A3AD952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2E6AD-FF21-4FC7-A66F-5663374D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67" y="4234155"/>
            <a:ext cx="10353675" cy="1400175"/>
          </a:xfrm>
          <a:prstGeom prst="rect">
            <a:avLst/>
          </a:prstGeom>
        </p:spPr>
      </p:pic>
      <p:pic>
        <p:nvPicPr>
          <p:cNvPr id="3074" name="Picture 2" descr="WASH Education and Training Resources">
            <a:extLst>
              <a:ext uri="{FF2B5EF4-FFF2-40B4-BE49-F238E27FC236}">
                <a16:creationId xmlns:a16="http://schemas.microsoft.com/office/drawing/2014/main" id="{3D2AD181-F3A4-4E96-8734-138DBDE8E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3784" r="4117" b="18026"/>
          <a:stretch/>
        </p:blipFill>
        <p:spPr bwMode="auto">
          <a:xfrm>
            <a:off x="1252022" y="928468"/>
            <a:ext cx="3249639" cy="290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ge History - Water Mission Country Programs Wiki">
            <a:extLst>
              <a:ext uri="{FF2B5EF4-FFF2-40B4-BE49-F238E27FC236}">
                <a16:creationId xmlns:a16="http://schemas.microsoft.com/office/drawing/2014/main" id="{ECF16039-A176-42F7-A70C-55712CA6F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1965" r="3504" b="17332"/>
          <a:stretch/>
        </p:blipFill>
        <p:spPr bwMode="auto">
          <a:xfrm>
            <a:off x="5702104" y="298431"/>
            <a:ext cx="3545058" cy="393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8FE508-0DFD-4356-AC47-23D68CDBB86F}"/>
              </a:ext>
            </a:extLst>
          </p:cNvPr>
          <p:cNvGrpSpPr/>
          <p:nvPr/>
        </p:nvGrpSpPr>
        <p:grpSpPr>
          <a:xfrm>
            <a:off x="866775" y="4373807"/>
            <a:ext cx="10458450" cy="1496450"/>
            <a:chOff x="866775" y="2967037"/>
            <a:chExt cx="10458450" cy="14964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54313A-31BD-4D60-9FE3-52EB9EC88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775" y="2967037"/>
              <a:ext cx="10458450" cy="9239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B49AE5-B16D-4BBF-9030-8E3131977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775" y="3901512"/>
              <a:ext cx="3352800" cy="561975"/>
            </a:xfrm>
            <a:prstGeom prst="rect">
              <a:avLst/>
            </a:prstGeom>
          </p:spPr>
        </p:pic>
      </p:grpSp>
      <p:pic>
        <p:nvPicPr>
          <p:cNvPr id="7" name="Picture 6" descr="ইসলাম কি ছোঁয়াচে রোগের অস্তিত্ব অস্বীকার করে?">
            <a:extLst>
              <a:ext uri="{FF2B5EF4-FFF2-40B4-BE49-F238E27FC236}">
                <a16:creationId xmlns:a16="http://schemas.microsoft.com/office/drawing/2014/main" id="{EFDC7EEA-6D73-45E1-A73C-A21D9800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30" y="1341340"/>
            <a:ext cx="3028950" cy="22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কোন জায়গায় করোনা কতটা সংক্রমণ ছড়ায়">
            <a:extLst>
              <a:ext uri="{FF2B5EF4-FFF2-40B4-BE49-F238E27FC236}">
                <a16:creationId xmlns:a16="http://schemas.microsoft.com/office/drawing/2014/main" id="{59101E4E-0AB5-4CBC-9F50-45F3DCA2B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/>
          <a:stretch/>
        </p:blipFill>
        <p:spPr bwMode="auto">
          <a:xfrm>
            <a:off x="1828801" y="1152098"/>
            <a:ext cx="3078025" cy="24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A69E16-41AE-4ACB-B30F-F3B7BDE55727}"/>
              </a:ext>
            </a:extLst>
          </p:cNvPr>
          <p:cNvSpPr txBox="1"/>
          <p:nvPr/>
        </p:nvSpPr>
        <p:spPr>
          <a:xfrm>
            <a:off x="1828801" y="323557"/>
            <a:ext cx="9650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73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185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Md Abdullah Al Muttalib</cp:lastModifiedBy>
  <cp:revision>237</cp:revision>
  <dcterms:created xsi:type="dcterms:W3CDTF">2021-01-19T08:21:52Z</dcterms:created>
  <dcterms:modified xsi:type="dcterms:W3CDTF">2021-03-16T12:10:51Z</dcterms:modified>
</cp:coreProperties>
</file>