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89" r:id="rId3"/>
    <p:sldId id="279" r:id="rId4"/>
    <p:sldId id="269" r:id="rId5"/>
    <p:sldId id="270" r:id="rId6"/>
    <p:sldId id="284" r:id="rId7"/>
    <p:sldId id="290" r:id="rId8"/>
    <p:sldId id="291" r:id="rId9"/>
    <p:sldId id="292" r:id="rId10"/>
    <p:sldId id="293" r:id="rId11"/>
    <p:sldId id="273" r:id="rId12"/>
    <p:sldId id="282" r:id="rId13"/>
    <p:sldId id="271" r:id="rId14"/>
    <p:sldId id="272" r:id="rId15"/>
    <p:sldId id="286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40" autoAdjust="0"/>
  </p:normalViewPr>
  <p:slideViewPr>
    <p:cSldViewPr snapToGrid="0">
      <p:cViewPr>
        <p:scale>
          <a:sx n="69" d="100"/>
          <a:sy n="69" d="100"/>
        </p:scale>
        <p:origin x="-756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32ED-2E4C-4D3D-A0B4-46320A419BD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1286D-23E1-4CD4-8A6B-EED98AE3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1286D-23E1-4CD4-8A6B-EED98AE3F8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1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B4AC8C-0ABB-4676-9AE1-CC0EED453C91}" type="slidenum">
              <a:rPr 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9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2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6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3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1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A0E3-CD24-4712-854C-C2BEA56D1F2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6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186708" y="692728"/>
            <a:ext cx="7162800" cy="4038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07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09" y="1731818"/>
            <a:ext cx="8243455" cy="32419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025" y="609599"/>
            <a:ext cx="8889167" cy="2523345"/>
          </a:xfrm>
        </p:spPr>
        <p:txBody>
          <a:bodyPr rtlCol="0">
            <a:prstTxWarp prst="textArchUpPour">
              <a:avLst/>
            </a:prstTxWarp>
            <a:noAutofit/>
          </a:bodyPr>
          <a:lstStyle/>
          <a:p>
            <a:pPr>
              <a:defRPr/>
            </a:pPr>
            <a:r>
              <a:rPr lang="en-US" sz="138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3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64761" y="2896849"/>
            <a:ext cx="11827239" cy="29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5228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1507" grpId="0"/>
      <p:bldP spid="2150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0" y="-62459"/>
            <a:ext cx="11902190" cy="71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732474" y="120974"/>
            <a:ext cx="1458135" cy="1152136"/>
          </a:xfrm>
          <a:prstGeom prst="star24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43200" y="1143000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03588" y="1571625"/>
            <a:ext cx="304800" cy="3048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7945" y="5141907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67175" y="2133600"/>
            <a:ext cx="514350" cy="51435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24270" y="280019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71409" y="3237875"/>
            <a:ext cx="899409" cy="83944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26705" y="4398360"/>
            <a:ext cx="3048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96559" y="5654929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73871" y="1102246"/>
            <a:ext cx="6242050" cy="485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114800" y="1981201"/>
            <a:ext cx="128588" cy="11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505730" y="4077325"/>
            <a:ext cx="1004341" cy="929390"/>
            <a:chOff x="7431406" y="2914650"/>
            <a:chExt cx="906778" cy="855344"/>
          </a:xfrm>
          <a:solidFill>
            <a:srgbClr val="002060"/>
          </a:solidFill>
        </p:grpSpPr>
        <p:sp>
          <p:nvSpPr>
            <p:cNvPr id="3" name="Oval 2"/>
            <p:cNvSpPr/>
            <p:nvPr/>
          </p:nvSpPr>
          <p:spPr>
            <a:xfrm>
              <a:off x="8149590" y="30003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574281" y="3002281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248650" y="3528059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479031" y="31146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17156" y="3707131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469506" y="34575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431406" y="328612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755256" y="29241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955281" y="29146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574281" y="36099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907656" y="37242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079106" y="36766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282940" y="31813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8292465" y="33718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171607" y="3072983"/>
            <a:ext cx="1514005" cy="1289154"/>
            <a:chOff x="7431406" y="2914650"/>
            <a:chExt cx="906778" cy="855344"/>
          </a:xfrm>
        </p:grpSpPr>
        <p:sp>
          <p:nvSpPr>
            <p:cNvPr id="50" name="Oval 49"/>
            <p:cNvSpPr/>
            <p:nvPr/>
          </p:nvSpPr>
          <p:spPr>
            <a:xfrm>
              <a:off x="8150334" y="2999497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575192" y="3001790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247737" y="3526921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480108" y="3114154"/>
              <a:ext cx="44063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716659" y="3708078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468512" y="3458126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431406" y="3286140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756083" y="2923823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955528" y="2914650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575192" y="3609474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906827" y="3724131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078442" y="3675974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282525" y="3180655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8291802" y="3370987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H="1">
            <a:off x="2743200" y="533400"/>
            <a:ext cx="4097338" cy="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162800" y="304801"/>
            <a:ext cx="3124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/>
              <a:t>সূর্য</a:t>
            </a:r>
          </a:p>
          <a:p>
            <a:pPr eaLnBrk="1" hangingPunct="1"/>
            <a:r>
              <a:rPr lang="en-US"/>
              <a:t>১৩ লক্ষ ৮৪ হাজার কি.মি (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ব্যাস)</a:t>
            </a:r>
            <a:endParaRPr lang="en-US"/>
          </a:p>
          <a:p>
            <a:pPr eaLnBrk="1" hangingPunct="1"/>
            <a:r>
              <a:rPr lang="en-US"/>
              <a:t>১৫,০০,০০,০০০ ডিগ্রি সে. (কেন্দ্রে)</a:t>
            </a:r>
          </a:p>
          <a:p>
            <a:pPr eaLnBrk="1" hangingPunct="1"/>
            <a:r>
              <a:rPr lang="en-US"/>
              <a:t>৬০০০ ডিগ্রি সে. (পৃষ্ঠভাগে)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2209800" y="1447800"/>
            <a:ext cx="533400" cy="106680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547813" y="2543175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বুধ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থেকে-৫.৮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3124200" y="1914525"/>
            <a:ext cx="247650" cy="1957388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743200" y="3935413"/>
            <a:ext cx="1500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শুক্র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থেকে-১০.৮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4742256" y="2161080"/>
            <a:ext cx="1844675" cy="15240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934200" y="1763713"/>
            <a:ext cx="3113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পৃথিবী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থেকে-১৫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  <a:p>
            <a:pPr eaLnBrk="1" hangingPunct="1"/>
            <a:r>
              <a:rPr lang="en-US" dirty="0" err="1"/>
              <a:t>ব্যাস</a:t>
            </a:r>
            <a:r>
              <a:rPr lang="en-US" dirty="0"/>
              <a:t>: ১২,৬৬৭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712483" y="3419477"/>
            <a:ext cx="316717" cy="1179465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964496" y="4724253"/>
            <a:ext cx="1833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মঙ্গল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থেকে-২২.৮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6515100" y="3559175"/>
            <a:ext cx="1104900" cy="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7620000" y="3140075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বৃহস্পতি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থেকে-৭৭.৮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422900" y="2786063"/>
            <a:ext cx="127000" cy="112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527675" y="2963863"/>
            <a:ext cx="95250" cy="112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7674965" y="4272197"/>
            <a:ext cx="764497" cy="134911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8448676" y="4087813"/>
            <a:ext cx="21367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শনি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থেকে-১৪৩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7543571" y="5410564"/>
            <a:ext cx="319087" cy="498475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51660" y="5913201"/>
            <a:ext cx="19519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ইউরেনাস</a:t>
            </a:r>
            <a:r>
              <a:rPr lang="en-US" sz="2400" b="1" dirty="0" smtClean="0"/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২৮৭ কোটি কি,মি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9025210" y="5801620"/>
            <a:ext cx="870676" cy="28419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9714054" y="5421312"/>
            <a:ext cx="23852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নেপচুন</a:t>
            </a:r>
            <a:r>
              <a:rPr lang="bn-IN" sz="2400" b="1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৪৫০ কোটি কি,মি দুরত্বে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8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0694 C 0.04045 -0.00694 0.06163 0.01829 0.06163 0.04954 C 0.06163 0.08102 0.04045 0.10672 0.01458 0.10672 C -0.01163 0.10672 -0.03247 0.08102 -0.03247 0.04954 C -0.03247 0.01829 -0.01163 -0.00694 0.01458 -0.00694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02546 C -0.00781 -0.02546 0.01111 0.00046 0.01111 0.0338 C 0.01111 0.06574 -0.00781 0.09306 -0.03055 0.09306 C -0.05382 0.09306 -0.07222 0.06574 -0.07222 0.0338 C -0.07222 0.00046 -0.05382 -0.02546 -0.03055 -0.02546 Z " pathEditMode="relative" rAng="0" ptsTypes="fffff">
                                      <p:cBhvr>
                                        <p:cTn id="1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04769 C -0.01823 -0.04769 4.44444E-6 -0.02292 4.44444E-6 0.00787 C 4.44444E-6 0.03842 -0.01823 0.06342 -0.04028 0.06342 C -0.06268 0.06342 -0.08056 0.03842 -0.08056 0.00787 C -0.08056 -0.02292 -0.06268 -0.04769 -0.04028 -0.04769 Z " pathEditMode="relative" rAng="0" ptsTypes="fffff">
                                      <p:cBhvr>
                                        <p:cTn id="19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2" grpId="0" animBg="1"/>
      <p:bldP spid="2" grpId="1" animBg="1"/>
      <p:bldP spid="72" grpId="0"/>
      <p:bldP spid="81" grpId="0"/>
      <p:bldP spid="87" grpId="0"/>
      <p:bldP spid="94" grpId="0"/>
      <p:bldP spid="101" grpId="0"/>
      <p:bldP spid="105" grpId="0"/>
      <p:bldP spid="34" grpId="0" animBg="1"/>
      <p:bldP spid="34" grpId="1" animBg="1"/>
      <p:bldP spid="106" grpId="0" animBg="1"/>
      <p:bldP spid="106" grpId="1" animBg="1"/>
      <p:bldP spid="66" grpId="0"/>
      <p:bldP spid="69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2619553" y="500064"/>
            <a:ext cx="6143469" cy="2737811"/>
          </a:xfrm>
        </p:spPr>
        <p:txBody>
          <a:bodyPr>
            <a:prstTxWarp prst="textRingInside">
              <a:avLst/>
            </a:prstTxWarp>
            <a:noAutofit/>
          </a:bodyPr>
          <a:lstStyle/>
          <a:p>
            <a:pPr eaLnBrk="1" hangingPunct="1"/>
            <a:r>
              <a:rPr lang="en-US" sz="8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দলীয়</a:t>
            </a:r>
            <a:r>
              <a:rPr lang="en-US" sz="8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কাজ</a:t>
            </a:r>
            <a:endParaRPr lang="en-US" sz="8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224951" y="3605843"/>
            <a:ext cx="9765101" cy="25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লিখ</a:t>
            </a:r>
            <a:r>
              <a:rPr lang="en-US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84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923770"/>
            <a:ext cx="370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নেপচুনের দুরত্ব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7280" y="441960"/>
            <a:ext cx="184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93520"/>
            <a:ext cx="298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বুধের দুরত্ব কত?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301240"/>
            <a:ext cx="422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শনির বার্ষিক গতি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108960"/>
            <a:ext cx="344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গ্রহরাজ কাকে বলে?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185642"/>
            <a:ext cx="635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লো,ইউরোপা ও গ্যানিমেড কার উপগ্রহ?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1432560"/>
            <a:ext cx="300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কোটি কি</a:t>
            </a:r>
            <a:r>
              <a:rPr lang="en-US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227076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২৯বছর ৫মাস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5280" y="3009126"/>
            <a:ext cx="169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4185642"/>
            <a:ext cx="208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3360" y="4975086"/>
            <a:ext cx="30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৪৫০ কোটি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800" y="304800"/>
            <a:ext cx="46736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2847" y="5403273"/>
            <a:ext cx="839585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</a:rPr>
              <a:t>সকল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গ্রহের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বৈশিষ্ট্য</a:t>
            </a:r>
            <a:r>
              <a:rPr lang="bn-IN" sz="4400" dirty="0">
                <a:solidFill>
                  <a:srgbClr val="FFFF00"/>
                </a:solidFill>
              </a:rPr>
              <a:t> লি</a:t>
            </a:r>
            <a:r>
              <a:rPr lang="bn-BD" sz="4400" dirty="0">
                <a:solidFill>
                  <a:srgbClr val="FFFF00"/>
                </a:solidFill>
              </a:rPr>
              <a:t>খে আনবে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79" y="914400"/>
            <a:ext cx="7266791" cy="44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33055" y="692727"/>
            <a:ext cx="10058400" cy="5375564"/>
            <a:chOff x="1233055" y="692727"/>
            <a:chExt cx="10058400" cy="5375564"/>
          </a:xfrm>
        </p:grpSpPr>
        <p:sp>
          <p:nvSpPr>
            <p:cNvPr id="2" name="Rectangle 1"/>
            <p:cNvSpPr/>
            <p:nvPr/>
          </p:nvSpPr>
          <p:spPr>
            <a:xfrm>
              <a:off x="1233055" y="692727"/>
              <a:ext cx="10058400" cy="537556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47541" y="2531092"/>
              <a:ext cx="4741139" cy="3088473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11500" dirty="0" err="1">
                  <a:solidFill>
                    <a:srgbClr val="C00000"/>
                  </a:solidFill>
                </a:rPr>
                <a:t>ধন্যবাদ</a:t>
              </a:r>
              <a:endParaRPr lang="en-US" sz="11500" dirty="0">
                <a:solidFill>
                  <a:srgbClr val="C00000"/>
                </a:solidFill>
              </a:endParaRPr>
            </a:p>
            <a:p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2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45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1200" y="533401"/>
            <a:ext cx="10972801" cy="5761405"/>
            <a:chOff x="711200" y="533401"/>
            <a:chExt cx="10972801" cy="5761405"/>
          </a:xfrm>
        </p:grpSpPr>
        <p:grpSp>
          <p:nvGrpSpPr>
            <p:cNvPr id="2" name="Group 2"/>
            <p:cNvGrpSpPr/>
            <p:nvPr/>
          </p:nvGrpSpPr>
          <p:grpSpPr>
            <a:xfrm>
              <a:off x="711200" y="533401"/>
              <a:ext cx="10972801" cy="5761405"/>
              <a:chOff x="228599" y="304800"/>
              <a:chExt cx="8963856" cy="6218605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1307582" y="304800"/>
                <a:ext cx="7836421" cy="1219200"/>
                <a:chOff x="2734830" y="685800"/>
                <a:chExt cx="4961370" cy="12192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819400" y="685800"/>
                  <a:ext cx="4876800" cy="1219200"/>
                </a:xfrm>
                <a:prstGeom prst="rect">
                  <a:avLst/>
                </a:prstGeom>
                <a:noFill/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734830" y="685801"/>
                  <a:ext cx="4876801" cy="1219199"/>
                </a:xfrm>
                <a:prstGeom prst="rect">
                  <a:avLst/>
                </a:prstGeom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sz="6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পরিচিতি</a:t>
                  </a:r>
                  <a:endParaRPr lang="en-US" sz="6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" name="Group 5"/>
              <p:cNvGrpSpPr/>
              <p:nvPr/>
            </p:nvGrpSpPr>
            <p:grpSpPr>
              <a:xfrm>
                <a:off x="228599" y="1524000"/>
                <a:ext cx="5814253" cy="4999405"/>
                <a:chOff x="390445" y="685800"/>
                <a:chExt cx="7367149" cy="2112792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2819400" y="685800"/>
                  <a:ext cx="4876800" cy="1219200"/>
                </a:xfrm>
                <a:prstGeom prst="rect">
                  <a:avLst/>
                </a:prstGeom>
                <a:noFill/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90445" y="685800"/>
                  <a:ext cx="7367149" cy="2112792"/>
                </a:xfrm>
                <a:prstGeom prst="rect">
                  <a:avLst/>
                </a:prstGeom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bn-IN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শিক্ষক পরিচিতি</a:t>
                  </a:r>
                </a:p>
                <a:p>
                  <a:pPr lvl="0"/>
                  <a:r>
                    <a:rPr lang="bn-IN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সাহাব উদ্দিন</a:t>
                  </a:r>
                </a:p>
                <a:p>
                  <a:pPr lvl="0"/>
                  <a:r>
                    <a:rPr lang="bn-IN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সহকারী শিক্ষক</a:t>
                  </a:r>
                </a:p>
                <a:p>
                  <a:pPr lvl="0"/>
                  <a:r>
                    <a:rPr lang="bn-IN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চাকঢালা এসইএসডিপি মডেল উচ্চ বিদ্যালয়</a:t>
                  </a:r>
                </a:p>
                <a:p>
                  <a:pPr lvl="0"/>
                  <a:r>
                    <a:rPr lang="bn-IN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নাইক্ষ্যংছড়ি, বান্দরবান পার্বত্য জেলা। </a:t>
                  </a:r>
                  <a:endPara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lvl="0"/>
                  <a:r>
                    <a:rPr lang="bn-IN" sz="360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মোবাইল </a:t>
                  </a:r>
                  <a:r>
                    <a:rPr lang="bn-IN" sz="360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নং-০১৮১০৬০৫৬৩০</a:t>
                  </a:r>
                  <a:endPara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lvl="0"/>
                  <a:r>
                    <a:rPr 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E-mail:shahab.uddinecon@gmail</a:t>
                  </a:r>
                  <a:r>
                    <a:rPr 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.com</a:t>
                  </a:r>
                  <a:endPara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4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>
                <a:off x="6042853" y="1524000"/>
                <a:ext cx="3149602" cy="4999405"/>
                <a:chOff x="2743200" y="659942"/>
                <a:chExt cx="4953000" cy="1252025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819400" y="685800"/>
                  <a:ext cx="4876800" cy="1219200"/>
                </a:xfrm>
                <a:prstGeom prst="rect">
                  <a:avLst/>
                </a:prstGeom>
                <a:noFill/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743200" y="659942"/>
                  <a:ext cx="4876801" cy="1252025"/>
                </a:xfrm>
                <a:prstGeom prst="rect">
                  <a:avLst/>
                </a:prstGeom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পাঠ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পরিচিতি</a:t>
                  </a:r>
                  <a:endPara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শ্রেণীঃ৯ম</a:t>
                  </a:r>
                </a:p>
                <a:p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বিষয়ঃভূগোল</a:t>
                  </a:r>
                  <a:endPara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অধ্যায়ঃ২য়</a:t>
                  </a:r>
                  <a:endPara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পাঠঃসৌর</a:t>
                  </a:r>
                  <a:r>
                    <a:rPr lang="bn-IN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জ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গ</a:t>
                  </a:r>
                  <a:r>
                    <a:rPr lang="bn-IN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ত </a:t>
                  </a:r>
                  <a:endPara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সময়ঃ৫০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মিঃ</a:t>
                  </a:r>
                  <a:endPara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তারিখঃ</a:t>
                  </a:r>
                  <a:r>
                    <a:rPr lang="bn-IN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bn-IN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৬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/</a:t>
                  </a:r>
                  <a:r>
                    <a:rPr lang="bn-IN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০৩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/</a:t>
                  </a:r>
                  <a:r>
                    <a:rPr lang="bn-IN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২১</a:t>
                  </a:r>
                  <a:endPara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6" name="Oval 5"/>
            <p:cNvSpPr/>
            <p:nvPr/>
          </p:nvSpPr>
          <p:spPr>
            <a:xfrm>
              <a:off x="711200" y="533402"/>
              <a:ext cx="1484315" cy="1225223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23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78352"/>
            <a:ext cx="11308080" cy="65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9247" y="3948409"/>
            <a:ext cx="7696200" cy="2722213"/>
          </a:xfrm>
          <a:prstGeom prst="rect">
            <a:avLst/>
          </a:prstGeom>
          <a:noFill/>
        </p:spPr>
        <p:txBody>
          <a:bodyPr>
            <a:prstTxWarp prst="textArchUpPour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সৌরজগ</a:t>
            </a: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5710" y="640329"/>
            <a:ext cx="7117080" cy="345198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IN" sz="11500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dirty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28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3987384" y="365125"/>
            <a:ext cx="355266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8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158614" y="1897811"/>
            <a:ext cx="106423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কি-বলতে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bn-IN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কি-লিখতে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বলতে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eaLnBrk="1" hangingPunct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3909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530143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32125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36720" y="518160"/>
            <a:ext cx="332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284319"/>
              </p:ext>
            </p:extLst>
          </p:nvPr>
        </p:nvGraphicFramePr>
        <p:xfrm>
          <a:off x="3350347" y="3236047"/>
          <a:ext cx="49355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ackager Shell Object" showAsIcon="1" r:id="rId3" imgW="4934880" imgH="440280" progId="Package">
                  <p:embed/>
                </p:oleObj>
              </mc:Choice>
              <mc:Fallback>
                <p:oleObj name="Packager Shell Object" showAsIcon="1" r:id="rId3" imgW="4934880" imgH="4402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347" y="3236047"/>
                        <a:ext cx="4935537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-Right Arrow 2"/>
          <p:cNvSpPr/>
          <p:nvPr/>
        </p:nvSpPr>
        <p:spPr>
          <a:xfrm>
            <a:off x="2452255" y="180109"/>
            <a:ext cx="6359236" cy="22444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চলো ভিডিও দেখি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10" y="207818"/>
            <a:ext cx="9088582" cy="62761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290945"/>
            <a:ext cx="10432473" cy="64146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222</Words>
  <Application>Microsoft Office PowerPoint</Application>
  <PresentationFormat>Custom</PresentationFormat>
  <Paragraphs>66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137</cp:revision>
  <dcterms:created xsi:type="dcterms:W3CDTF">2016-08-09T14:29:43Z</dcterms:created>
  <dcterms:modified xsi:type="dcterms:W3CDTF">2021-03-16T14:50:38Z</dcterms:modified>
</cp:coreProperties>
</file>