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72" r:id="rId4"/>
    <p:sldId id="257" r:id="rId5"/>
    <p:sldId id="258" r:id="rId6"/>
    <p:sldId id="269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0" y="-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81706-DEFE-4DD1-9A4B-3E56E084EFB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92840-08D5-4A49-A579-2CB84B8B57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92840-08D5-4A49-A579-2CB84B8B573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7983" y="434162"/>
            <a:ext cx="1107286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2917" y="1820206"/>
            <a:ext cx="10360501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2917" y="3685032"/>
            <a:ext cx="10360501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386" y="530352"/>
            <a:ext cx="10908998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33405"/>
            <a:ext cx="2640912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015" y="533403"/>
            <a:ext cx="7922736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86" y="530352"/>
            <a:ext cx="10908998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7983" y="434163"/>
            <a:ext cx="1107286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96" y="4928616"/>
            <a:ext cx="1090899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96" y="5624484"/>
            <a:ext cx="1090899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624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829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421" y="579438"/>
            <a:ext cx="5241195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1277" y="579438"/>
            <a:ext cx="5241195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421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1277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122" y="533400"/>
            <a:ext cx="3961368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3206" y="1447802"/>
            <a:ext cx="3961368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4899" y="930144"/>
            <a:ext cx="6166606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2178" y="434162"/>
            <a:ext cx="309866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012056"/>
            <a:ext cx="10969943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4705" y="533400"/>
            <a:ext cx="2986262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827" y="435768"/>
            <a:ext cx="7898359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7983" y="434162"/>
            <a:ext cx="1107286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386" y="4985590"/>
            <a:ext cx="10908998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386" y="530352"/>
            <a:ext cx="1090899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3793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0109C5-150B-4FB0-B159-E6D0712F4E9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0999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28205" y="6111876"/>
            <a:ext cx="6094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BCAB11-C2D9-47EA-A718-25BE4D7F71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ize-350x300x1x0-image-137955-15843832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812" y="1371600"/>
            <a:ext cx="8534400" cy="51206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8212" y="3810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5612" y="304800"/>
          <a:ext cx="11506200" cy="626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53100"/>
                <a:gridCol w="5753100"/>
              </a:tblGrid>
              <a:tr h="5046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as-IN" sz="2800" b="1" dirty="0" smtClean="0">
                          <a:latin typeface="NikoshBAN" pitchFamily="2" charset="0"/>
                          <a:cs typeface="NikoshBAN" pitchFamily="2" charset="0"/>
                        </a:rPr>
                        <a:t>ঙ্গবন্ধু </a:t>
                      </a:r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শেখ মুজিবুর রহমান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রাষ্ট্রপতি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161"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সৈয়দ নজরুল ইসলাম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উপরাষ্ট্রপতি (রাষ্ট্রপতি পাকিস্তানে অন্তরীণ থাকার কারণে রাষ্ট্রপতির ক্ষমতা, দায়িত্ব ও কর্তব্য পালনের দায়িত্বপ্রাপ্ত)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69"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তাজউদ্দীন আহমদ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প্রধানমন্ত্রীএবং প্রতিরক্ষা, তথ্য, সম্প্রচার ও যোগাযোগ, অর্থনৈতিক বিষয়াবলি, পরিকল্পনা বিভাগ, শিক্ষা, স্থানীয় সরকার, স্বাস্থ্য, শ্রম, সমাজকল্যাণ, সংস্থাপন এবং অন্যান্য যেসব বিষয় কারও ওপর ন্যস্ত হয়নি তার দায়িত্বপ্রাপ্ত মন্ত্রী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54"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খন্দকার মোশতাক আহমদ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মন্ত্রী, পররাষ্ট্র, আইন ও সংসদ বিষয়ক মন্ত্রণালয়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54"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এম মনসুর আলী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মন্ত্রী, অর্থ, শিল্প ও বাণিজ্য মন্ত্রণালয়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08"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এ এইচ এম কামরুজ্জামান</a:t>
                      </a:r>
                    </a:p>
                  </a:txBody>
                  <a:tcPr marL="59400" marR="59400" marT="59400" marB="59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s-IN" sz="2800" b="1" dirty="0">
                          <a:latin typeface="NikoshBAN" pitchFamily="2" charset="0"/>
                          <a:cs typeface="NikoshBAN" pitchFamily="2" charset="0"/>
                        </a:rPr>
                        <a:t>মন্ত্রী, স্বরাষ্ট্র, সরবরাহ, ত্রাণ ও পুনর্বাসন এবং কৃষি মন্ত্রণালয়</a:t>
                      </a:r>
                    </a:p>
                  </a:txBody>
                  <a:tcPr marL="59400" marR="59400" marT="59400" marB="594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triped Right Arrow 2"/>
          <p:cNvSpPr/>
          <p:nvPr/>
        </p:nvSpPr>
        <p:spPr>
          <a:xfrm>
            <a:off x="4646612" y="914400"/>
            <a:ext cx="1524000" cy="9144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>
            <a:off x="4722812" y="2667000"/>
            <a:ext cx="1524000" cy="9144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5027612" y="4495800"/>
            <a:ext cx="1066800" cy="6096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5027612" y="5105400"/>
            <a:ext cx="1524000" cy="5334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4875212" y="5638800"/>
            <a:ext cx="1524000" cy="9144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752" y="4239064"/>
            <a:ext cx="10744200" cy="156966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অনুষ্ঠানে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শপথবাক্য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পরিষদের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লীগ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হুইফ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দপ্তন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কলকাতায়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8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থিয়েটার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রোডে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612" y="1676400"/>
            <a:ext cx="10744200" cy="255454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17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শপথ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তদানীন্তন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মহকুমার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বৈদ্যনাথ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আক্রমনে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শতাধিক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সাংবাদিক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প্রাদেশিক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সদস্য,কিছুসংখ্যক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মুক্তিসেনা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পাঁচেক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শপথ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অনুষ্ঠিত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012" y="381000"/>
            <a:ext cx="51816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শপথ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812" y="1905000"/>
            <a:ext cx="4495800" cy="140618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উপদেষ্টা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2" y="4191000"/>
            <a:ext cx="10896600" cy="2062103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পরিচালনায়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পরামর্শদানের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ন্যাপ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মওলানা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ভাসানী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মোজাফফ্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কমিউনিস্ট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পার্টির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কংগ্রেস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মনোরঞ্জন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নেতাকে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সদস্যর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উপদেষ্টা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rcRect b="19298"/>
          <a:stretch>
            <a:fillRect/>
          </a:stretch>
        </p:blipFill>
        <p:spPr>
          <a:xfrm>
            <a:off x="5865812" y="685800"/>
            <a:ext cx="48768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4612" y="457200"/>
            <a:ext cx="4495800" cy="995422"/>
          </a:xfrm>
          <a:prstGeom prst="flowChartTerminator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2" y="2819400"/>
            <a:ext cx="106680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মুজাফফর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চৌধুরীকে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চেয়ারম্যান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ড.খান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সারওয়ার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মুর্শিদ,ড.মোশাররফ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হোসেন.ড.এস.আর.বোস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ড.আনিসুজ্জামানকে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পূণাঙ্গ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2812" y="609600"/>
            <a:ext cx="22098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0412" y="2895600"/>
            <a:ext cx="108204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1.মুজিবনগর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দপ্তরের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212" y="457200"/>
            <a:ext cx="8534400" cy="70788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612" y="1824104"/>
            <a:ext cx="6324600" cy="58477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608" y="2557968"/>
            <a:ext cx="5715000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2.অস্থায়ী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প্রধানমন্ত্রী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676" y="3303572"/>
            <a:ext cx="6781800" cy="5847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3.অস্থায়ী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মন্ত্রণালয়ের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952" y="4073780"/>
            <a:ext cx="6019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4.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শপথ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160" y="4841640"/>
            <a:ext cx="6324600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5.অস্থায়ী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দফতর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2" y="1820592"/>
            <a:ext cx="4495800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90540" y="2554456"/>
            <a:ext cx="5161672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তাজউদ্দিন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65548" y="3287156"/>
            <a:ext cx="4086664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12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5412" y="4070268"/>
            <a:ext cx="4876800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17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7648" y="4841640"/>
            <a:ext cx="4495800" cy="5847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কলকাতার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8নং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থিয়েটার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রোডে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9012" y="308312"/>
            <a:ext cx="22098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812" y="4953000"/>
            <a:ext cx="1021080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1.মুজিবনগর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7812" y="1295400"/>
            <a:ext cx="5943600" cy="3297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363184-16049513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812" y="685800"/>
            <a:ext cx="9899557" cy="557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609600"/>
            <a:ext cx="4044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2412" y="533400"/>
            <a:ext cx="6248400" cy="563231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আজিজ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,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চারগাছ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এন.আই.ভূঁঞা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কসবা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01711107337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Email: md.abdulazizsharker@gmail.com</a:t>
            </a:r>
          </a:p>
          <a:p>
            <a:endParaRPr lang="en-US" sz="2400" dirty="0"/>
          </a:p>
        </p:txBody>
      </p:sp>
      <p:pic>
        <p:nvPicPr>
          <p:cNvPr id="3" name="Picture 2" descr="20201113_141313.jpg"/>
          <p:cNvPicPr>
            <a:picLocks noChangeAspect="1"/>
          </p:cNvPicPr>
          <p:nvPr/>
        </p:nvPicPr>
        <p:blipFill>
          <a:blip r:embed="rId2" cstate="print"/>
          <a:srcRect l="12245" t="8306" r="57143" b="12782"/>
          <a:stretch>
            <a:fillRect/>
          </a:stretch>
        </p:blipFill>
        <p:spPr>
          <a:xfrm>
            <a:off x="760412" y="990600"/>
            <a:ext cx="4117148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46212" y="1295400"/>
            <a:ext cx="3594042" cy="441959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865812" y="838200"/>
            <a:ext cx="5680731" cy="520142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16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মার্চ-2021 </a:t>
            </a:r>
          </a:p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jibnagar_sark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1012" y="533400"/>
            <a:ext cx="9677400" cy="5724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.jpg"/>
          <p:cNvPicPr>
            <a:picLocks noChangeAspect="1"/>
          </p:cNvPicPr>
          <p:nvPr/>
        </p:nvPicPr>
        <p:blipFill>
          <a:blip r:embed="rId2" cstate="print"/>
          <a:srcRect l="11569" t="15360" r="11667" b="6197"/>
          <a:stretch>
            <a:fillRect/>
          </a:stretch>
        </p:blipFill>
        <p:spPr>
          <a:xfrm>
            <a:off x="4265612" y="685800"/>
            <a:ext cx="7357564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212" y="2133600"/>
            <a:ext cx="4038600" cy="262896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মুজিবনগর</a:t>
            </a:r>
            <a:r>
              <a:rPr lang="en-US" sz="40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সরকারে</a:t>
            </a:r>
            <a:r>
              <a:rPr lang="en-US" sz="40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সদস্যবৃন্দ</a:t>
            </a:r>
            <a:endParaRPr lang="en-US" sz="4000" b="1" dirty="0">
              <a:latin typeface="NikoshBAN" pitchFamily="2" charset="0"/>
              <a:ea typeface="Microsoft Himalaya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612" y="381000"/>
            <a:ext cx="9372600" cy="1687890"/>
          </a:xfrm>
          <a:prstGeom prst="flowChartTerminator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জকের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170416130046-800x416.jpg"/>
          <p:cNvPicPr>
            <a:picLocks noChangeAspect="1"/>
          </p:cNvPicPr>
          <p:nvPr/>
        </p:nvPicPr>
        <p:blipFill>
          <a:blip r:embed="rId2" cstate="print"/>
          <a:srcRect r="40541" b="11538"/>
          <a:stretch>
            <a:fillRect/>
          </a:stretch>
        </p:blipFill>
        <p:spPr>
          <a:xfrm>
            <a:off x="5789612" y="2362200"/>
            <a:ext cx="5486400" cy="38792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7612" y="3886200"/>
            <a:ext cx="4213013" cy="9233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মুজিবনগর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2" y="685800"/>
            <a:ext cx="10668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812" y="2057400"/>
            <a:ext cx="10134600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0024" y="3244952"/>
            <a:ext cx="76200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7212" y="3962400"/>
            <a:ext cx="9067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2.অস্থায়ী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792" y="4639992"/>
            <a:ext cx="7620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3.মুজিবনগর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1981200"/>
            <a:ext cx="5334000" cy="2776895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মুক্তিযুদ্ধ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চলাকালীন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প্রবাসে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গণপ্রজাতন্ত্রী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প্রথম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গঠন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ইতিহাসে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‘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মুজিবনগর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ea typeface="Microsoft Himalaya" pitchFamily="2" charset="0"/>
                <a:cs typeface="NikoshBAN" pitchFamily="2" charset="0"/>
              </a:rPr>
              <a:t>’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নামেও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পরিচিত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ea typeface="Microsoft Himalaya" pitchFamily="2" charset="0"/>
              <a:cs typeface="NikoshBAN" pitchFamily="2" charset="0"/>
            </a:endParaRPr>
          </a:p>
        </p:txBody>
      </p:sp>
      <p:pic>
        <p:nvPicPr>
          <p:cNvPr id="4" name="Picture 3" descr="A3CE31B5-5772-4FEE-B3CE-9E1967BBA77D-scal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6812" y="685800"/>
            <a:ext cx="57912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6612" y="228600"/>
            <a:ext cx="3977371" cy="707886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মুজিবনগর</a:t>
            </a:r>
            <a:r>
              <a:rPr lang="en-US" sz="40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40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গঠন</a:t>
            </a:r>
            <a:r>
              <a:rPr lang="en-US" sz="4000" b="1" dirty="0">
                <a:latin typeface="NikoshBAN" pitchFamily="2" charset="0"/>
                <a:ea typeface="Microsoft Himalaya" pitchFamily="2" charset="0"/>
                <a:cs typeface="NikoshBAN" pitchFamily="2" charset="0"/>
              </a:rPr>
              <a:t>: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55612" y="3505200"/>
            <a:ext cx="11277600" cy="25545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1971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25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পাকিস্তানি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বাহিনীর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আক্রমণ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নির্বিচার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গণহত্যা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শুরু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লীগের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শীর্ষস্থানীয়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নেতৃবৃন্দ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পূর্ব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পাকিস্তান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প্রাদেশিক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পরিষদে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নির্বাচিত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অধিকাংশ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প্রতিনিধি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দেশত্যাগ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ভারতে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আশ্রয়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নেন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আশ্রয়গ্রহণকারী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লীগ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নেতৃবৃন্দ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প্রাদেশিক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পরিষদের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নির্বাচিত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প্রতিনিধগণ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একত্রিত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হয়ে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10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এপ্রিল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স্বাধীন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অস্থায়ী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সরকার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গঠন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latin typeface="NikoshBAN" pitchFamily="2" charset="0"/>
                <a:ea typeface="Microsoft Himalaya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20170416130046-800x416.jpg"/>
          <p:cNvPicPr>
            <a:picLocks noChangeAspect="1"/>
          </p:cNvPicPr>
          <p:nvPr/>
        </p:nvPicPr>
        <p:blipFill>
          <a:blip r:embed="rId2" cstate="print"/>
          <a:srcRect r="40541" b="11538"/>
          <a:stretch>
            <a:fillRect/>
          </a:stretch>
        </p:blipFill>
        <p:spPr>
          <a:xfrm>
            <a:off x="455612" y="1219200"/>
            <a:ext cx="3124200" cy="2209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227</TotalTime>
  <Words>536</Words>
  <Application>Microsoft Office PowerPoint</Application>
  <PresentationFormat>Custom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Aziz Sharker</dc:creator>
  <cp:lastModifiedBy>Aziz Sharker</cp:lastModifiedBy>
  <cp:revision>33</cp:revision>
  <dcterms:created xsi:type="dcterms:W3CDTF">2021-03-16T01:37:15Z</dcterms:created>
  <dcterms:modified xsi:type="dcterms:W3CDTF">2021-03-16T05:24:41Z</dcterms:modified>
</cp:coreProperties>
</file>