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22"/>
  </p:notesMasterIdLst>
  <p:sldIdLst>
    <p:sldId id="286" r:id="rId2"/>
    <p:sldId id="278" r:id="rId3"/>
    <p:sldId id="261" r:id="rId4"/>
    <p:sldId id="288" r:id="rId5"/>
    <p:sldId id="404" r:id="rId6"/>
    <p:sldId id="403" r:id="rId7"/>
    <p:sldId id="405" r:id="rId8"/>
    <p:sldId id="406" r:id="rId9"/>
    <p:sldId id="354" r:id="rId10"/>
    <p:sldId id="407" r:id="rId11"/>
    <p:sldId id="270" r:id="rId12"/>
    <p:sldId id="271" r:id="rId13"/>
    <p:sldId id="273" r:id="rId14"/>
    <p:sldId id="408" r:id="rId15"/>
    <p:sldId id="409" r:id="rId16"/>
    <p:sldId id="410" r:id="rId17"/>
    <p:sldId id="274" r:id="rId18"/>
    <p:sldId id="385" r:id="rId19"/>
    <p:sldId id="266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D95"/>
    <a:srgbClr val="FFA7A7"/>
    <a:srgbClr val="EE8A8A"/>
    <a:srgbClr val="9C9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3" autoAdjust="0"/>
  </p:normalViewPr>
  <p:slideViewPr>
    <p:cSldViewPr snapToGrid="0">
      <p:cViewPr>
        <p:scale>
          <a:sx n="60" d="100"/>
          <a:sy n="60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0D0B-66D3-440B-B9BE-4ABB0F2CE3F4}" type="doc">
      <dgm:prSet loTypeId="urn:microsoft.com/office/officeart/2009/3/layout/SnapshotPictureList" loCatId="picture" qsTypeId="urn:microsoft.com/office/officeart/2005/8/quickstyle/3d5" qsCatId="3D" csTypeId="urn:microsoft.com/office/officeart/2005/8/colors/accent0_2" csCatId="mainScheme" phldr="1"/>
      <dgm:spPr/>
    </dgm:pt>
    <dgm:pt modelId="{EAEE939E-8A52-43D5-A963-42905D40DF03}">
      <dgm:prSet phldrT="[Text]" phldr="1"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B4288E6-FC49-4618-9448-43A122B8C257}" type="parTrans" cxnId="{26DC8802-DA97-4877-970A-8E19C51061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F9C3A78-E69D-4494-92D7-22A1C48BAE14}" type="sibTrans" cxnId="{26DC8802-DA97-4877-970A-8E19C51061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264C37F-C9BF-4FCA-B4E3-EA4F94BBE472}" type="pres">
      <dgm:prSet presAssocID="{7F9F0D0B-66D3-440B-B9BE-4ABB0F2CE3F4}" presName="Name0" presStyleCnt="0">
        <dgm:presLayoutVars>
          <dgm:chMax/>
          <dgm:chPref/>
          <dgm:dir/>
          <dgm:animLvl val="lvl"/>
        </dgm:presLayoutVars>
      </dgm:prSet>
      <dgm:spPr/>
    </dgm:pt>
    <dgm:pt modelId="{340729B0-25DB-4264-82A5-BBB88A550DA3}" type="pres">
      <dgm:prSet presAssocID="{EAEE939E-8A52-43D5-A963-42905D40DF03}" presName="composite" presStyleCnt="0"/>
      <dgm:spPr/>
    </dgm:pt>
    <dgm:pt modelId="{06FB4B27-D116-47CB-96ED-509FB6DB952E}" type="pres">
      <dgm:prSet presAssocID="{EAEE939E-8A52-43D5-A963-42905D40DF03}" presName="ParentAccentShape" presStyleLbl="trBgShp" presStyleIdx="0" presStyleCnt="1"/>
      <dgm:spPr/>
    </dgm:pt>
    <dgm:pt modelId="{3B37D58E-B1DC-4473-A275-C99DAA06B811}" type="pres">
      <dgm:prSet presAssocID="{EAEE939E-8A52-43D5-A963-42905D40DF0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9689E3D6-0542-44F0-AF84-BEAA78DF4E15}" type="pres">
      <dgm:prSet presAssocID="{EAEE939E-8A52-43D5-A963-42905D40DF03}" presName="ChildText" presStyleLbl="revTx" presStyleIdx="1" presStyleCnt="2" custLinFactX="-60599" custLinFactNeighborX="-100000" custLinFactNeighborY="-25720">
        <dgm:presLayoutVars>
          <dgm:chMax val="0"/>
          <dgm:chPref val="0"/>
        </dgm:presLayoutVars>
      </dgm:prSet>
      <dgm:spPr/>
    </dgm:pt>
    <dgm:pt modelId="{29001780-FFFB-427A-9526-86C5BDFE6039}" type="pres">
      <dgm:prSet presAssocID="{EAEE939E-8A52-43D5-A963-42905D40DF03}" presName="ChildAccentShape" presStyleLbl="trBgShp" presStyleIdx="0" presStyleCnt="1"/>
      <dgm:spPr/>
    </dgm:pt>
    <dgm:pt modelId="{84D583D4-AF9B-4877-9CAA-C28384BE2F07}" type="pres">
      <dgm:prSet presAssocID="{EAEE939E-8A52-43D5-A963-42905D40DF03}" presName="Image" presStyleLbl="alignImgPlace1" presStyleIdx="0" presStyleCnt="1" custScaleX="202166" custScaleY="250472" custLinFactNeighborX="-1595" custLinFactNeighborY="-27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76200">
          <a:solidFill>
            <a:srgbClr val="FFC000"/>
          </a:solidFill>
        </a:ln>
      </dgm:spPr>
    </dgm:pt>
  </dgm:ptLst>
  <dgm:cxnLst>
    <dgm:cxn modelId="{26DC8802-DA97-4877-970A-8E19C51061ED}" srcId="{7F9F0D0B-66D3-440B-B9BE-4ABB0F2CE3F4}" destId="{EAEE939E-8A52-43D5-A963-42905D40DF03}" srcOrd="0" destOrd="0" parTransId="{5B4288E6-FC49-4618-9448-43A122B8C257}" sibTransId="{0F9C3A78-E69D-4494-92D7-22A1C48BAE14}"/>
    <dgm:cxn modelId="{F3F14F08-2B2F-44E1-8242-2AFBBAAA70EE}" type="presOf" srcId="{7F9F0D0B-66D3-440B-B9BE-4ABB0F2CE3F4}" destId="{F264C37F-C9BF-4FCA-B4E3-EA4F94BBE472}" srcOrd="0" destOrd="0" presId="urn:microsoft.com/office/officeart/2009/3/layout/SnapshotPictureList"/>
    <dgm:cxn modelId="{315B8CDD-8BBD-46C5-BD07-816FFBD3E61C}" type="presOf" srcId="{EAEE939E-8A52-43D5-A963-42905D40DF03}" destId="{3B37D58E-B1DC-4473-A275-C99DAA06B811}" srcOrd="0" destOrd="0" presId="urn:microsoft.com/office/officeart/2009/3/layout/SnapshotPictureList"/>
    <dgm:cxn modelId="{A5DBAB85-5CC4-4FBC-A1FF-C9218613A93D}" type="presParOf" srcId="{F264C37F-C9BF-4FCA-B4E3-EA4F94BBE472}" destId="{340729B0-25DB-4264-82A5-BBB88A550DA3}" srcOrd="0" destOrd="0" presId="urn:microsoft.com/office/officeart/2009/3/layout/SnapshotPictureList"/>
    <dgm:cxn modelId="{55624FB2-31CE-4CDD-B598-E3FE93BF9997}" type="presParOf" srcId="{340729B0-25DB-4264-82A5-BBB88A550DA3}" destId="{06FB4B27-D116-47CB-96ED-509FB6DB952E}" srcOrd="0" destOrd="0" presId="urn:microsoft.com/office/officeart/2009/3/layout/SnapshotPictureList"/>
    <dgm:cxn modelId="{376168E0-B8A7-4822-ACAA-A1AA8BB567EB}" type="presParOf" srcId="{340729B0-25DB-4264-82A5-BBB88A550DA3}" destId="{3B37D58E-B1DC-4473-A275-C99DAA06B811}" srcOrd="1" destOrd="0" presId="urn:microsoft.com/office/officeart/2009/3/layout/SnapshotPictureList"/>
    <dgm:cxn modelId="{CB8DD033-F5F2-4A6C-91FC-66748748E31C}" type="presParOf" srcId="{340729B0-25DB-4264-82A5-BBB88A550DA3}" destId="{9689E3D6-0542-44F0-AF84-BEAA78DF4E15}" srcOrd="2" destOrd="0" presId="urn:microsoft.com/office/officeart/2009/3/layout/SnapshotPictureList"/>
    <dgm:cxn modelId="{C88AD9C9-ED2A-4076-A950-8739BC6CC090}" type="presParOf" srcId="{340729B0-25DB-4264-82A5-BBB88A550DA3}" destId="{29001780-FFFB-427A-9526-86C5BDFE6039}" srcOrd="3" destOrd="0" presId="urn:microsoft.com/office/officeart/2009/3/layout/SnapshotPictureList"/>
    <dgm:cxn modelId="{887FF1DC-7348-4CCA-8F79-8D30120861CE}" type="presParOf" srcId="{340729B0-25DB-4264-82A5-BBB88A550DA3}" destId="{84D583D4-AF9B-4877-9CAA-C28384BE2F07}" srcOrd="4" destOrd="0" presId="urn:microsoft.com/office/officeart/2009/3/layout/SnapshotPictureList"/>
  </dgm:cxnLst>
  <dgm:bg/>
  <dgm:whole>
    <a:ln w="762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80649-6915-46C2-B7FE-13EF7053B3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C5E4AA-6415-46D2-8738-46BC01A5B77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বিন্দু কাকে বলে?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F53A4-8A90-437E-8217-4365A3C2B958}" type="parTrans" cxnId="{A159518B-7F8B-4072-A40B-FCCF64AFA68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CDEB96F-D08B-4DD6-95C3-4B0E9F468B31}" type="sibTrans" cxnId="{A159518B-7F8B-4072-A40B-FCCF64AFA68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75240A0-6026-4054-A74D-EE1E79A6377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ইটের</a:t>
          </a:r>
          <a:r>
            <a: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কয়টি</a:t>
          </a:r>
          <a:r>
            <a: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তল</a:t>
          </a:r>
          <a:r>
            <a: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063A9-CAF1-456F-A58A-616C394CE745}" type="par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6C6E8D0-872E-4A28-B7AE-4C8B31445583}" type="sib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589392A-E754-492E-BDCC-468390D3DDB8}">
      <dgm:prSet/>
      <dgm:spPr>
        <a:solidFill>
          <a:srgbClr val="00B0F0"/>
        </a:solidFill>
      </dgm:spPr>
      <dgm:t>
        <a:bodyPr/>
        <a:lstStyle/>
        <a:p>
          <a:r>
            <a:rPr lang="en-US" b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 </a:t>
          </a:r>
          <a:r>
            <a:rPr lang="bn-IN" b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বক্র রেখা আঁক</a:t>
          </a:r>
          <a:r>
            <a:rPr lang="en-US" b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IN" b="1" dirty="0">
            <a:solidFill>
              <a:prstClr val="black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7A336D-DEE4-4C59-9F86-F93F6C496FD1}" type="parTrans" cxnId="{DA6EE513-AEE9-44B2-8583-41B53CF2E546}">
      <dgm:prSet/>
      <dgm:spPr/>
      <dgm:t>
        <a:bodyPr/>
        <a:lstStyle/>
        <a:p>
          <a:endParaRPr lang="en-US"/>
        </a:p>
      </dgm:t>
    </dgm:pt>
    <dgm:pt modelId="{099FD6A5-996F-44F3-BA77-A49375A88557}" type="sibTrans" cxnId="{DA6EE513-AEE9-44B2-8583-41B53CF2E546}">
      <dgm:prSet/>
      <dgm:spPr/>
      <dgm:t>
        <a:bodyPr/>
        <a:lstStyle/>
        <a:p>
          <a:endParaRPr lang="en-US"/>
        </a:p>
      </dgm:t>
    </dgm:pt>
    <dgm:pt modelId="{59ACB068-FEBB-4B78-92F1-829167E40E1B}" type="pres">
      <dgm:prSet presAssocID="{99580649-6915-46C2-B7FE-13EF7053B3CE}" presName="Name0" presStyleCnt="0">
        <dgm:presLayoutVars>
          <dgm:chMax val="7"/>
          <dgm:chPref val="7"/>
          <dgm:dir/>
        </dgm:presLayoutVars>
      </dgm:prSet>
      <dgm:spPr/>
    </dgm:pt>
    <dgm:pt modelId="{33D31B5E-5C39-4734-A1C2-87DFCDFF788F}" type="pres">
      <dgm:prSet presAssocID="{99580649-6915-46C2-B7FE-13EF7053B3CE}" presName="Name1" presStyleCnt="0"/>
      <dgm:spPr/>
    </dgm:pt>
    <dgm:pt modelId="{53EFED6B-969A-4617-B8D0-F04CC922E8AE}" type="pres">
      <dgm:prSet presAssocID="{99580649-6915-46C2-B7FE-13EF7053B3CE}" presName="cycle" presStyleCnt="0"/>
      <dgm:spPr/>
    </dgm:pt>
    <dgm:pt modelId="{FD69A1B5-A0E4-4551-848A-26526C565305}" type="pres">
      <dgm:prSet presAssocID="{99580649-6915-46C2-B7FE-13EF7053B3CE}" presName="srcNode" presStyleLbl="node1" presStyleIdx="0" presStyleCnt="3"/>
      <dgm:spPr/>
    </dgm:pt>
    <dgm:pt modelId="{0518D606-7CE8-4B10-B63C-84ADEEE416F4}" type="pres">
      <dgm:prSet presAssocID="{99580649-6915-46C2-B7FE-13EF7053B3CE}" presName="conn" presStyleLbl="parChTrans1D2" presStyleIdx="0" presStyleCnt="1"/>
      <dgm:spPr/>
    </dgm:pt>
    <dgm:pt modelId="{C0453307-AFF3-410A-8CCE-46BABFAC1E90}" type="pres">
      <dgm:prSet presAssocID="{99580649-6915-46C2-B7FE-13EF7053B3CE}" presName="extraNode" presStyleLbl="node1" presStyleIdx="0" presStyleCnt="3"/>
      <dgm:spPr/>
    </dgm:pt>
    <dgm:pt modelId="{7919D50A-A660-4F57-8EDB-D56DD93D915F}" type="pres">
      <dgm:prSet presAssocID="{99580649-6915-46C2-B7FE-13EF7053B3CE}" presName="dstNode" presStyleLbl="node1" presStyleIdx="0" presStyleCnt="3"/>
      <dgm:spPr/>
    </dgm:pt>
    <dgm:pt modelId="{A3A49000-ECCC-4697-BC7C-544DFCCF2957}" type="pres">
      <dgm:prSet presAssocID="{E4C5E4AA-6415-46D2-8738-46BC01A5B777}" presName="text_1" presStyleLbl="node1" presStyleIdx="0" presStyleCnt="3">
        <dgm:presLayoutVars>
          <dgm:bulletEnabled val="1"/>
        </dgm:presLayoutVars>
      </dgm:prSet>
      <dgm:spPr/>
    </dgm:pt>
    <dgm:pt modelId="{5F83B091-549C-45F2-A6C9-57DBF5A1BA6D}" type="pres">
      <dgm:prSet presAssocID="{E4C5E4AA-6415-46D2-8738-46BC01A5B777}" presName="accent_1" presStyleCnt="0"/>
      <dgm:spPr/>
    </dgm:pt>
    <dgm:pt modelId="{140117BB-1968-40A9-B0E1-21BFB519E657}" type="pres">
      <dgm:prSet presAssocID="{E4C5E4AA-6415-46D2-8738-46BC01A5B777}" presName="accentRepeatNode" presStyleLbl="solidFgAcc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8BB5A034-8C9C-4D56-8430-3F03BF86599D}" type="pres">
      <dgm:prSet presAssocID="{8589392A-E754-492E-BDCC-468390D3DDB8}" presName="text_2" presStyleLbl="node1" presStyleIdx="1" presStyleCnt="3">
        <dgm:presLayoutVars>
          <dgm:bulletEnabled val="1"/>
        </dgm:presLayoutVars>
      </dgm:prSet>
      <dgm:spPr/>
    </dgm:pt>
    <dgm:pt modelId="{37324780-CBC2-49B8-895D-2A91366532CE}" type="pres">
      <dgm:prSet presAssocID="{8589392A-E754-492E-BDCC-468390D3DDB8}" presName="accent_2" presStyleCnt="0"/>
      <dgm:spPr/>
    </dgm:pt>
    <dgm:pt modelId="{8EE688B3-90C2-4061-AB21-AD3B67CD9EBA}" type="pres">
      <dgm:prSet presAssocID="{8589392A-E754-492E-BDCC-468390D3DDB8}" presName="accentRepeatNode" presStyleLbl="solidFgAcc1" presStyleIdx="1" presStyleCnt="3"/>
      <dgm:spPr>
        <a:solidFill>
          <a:srgbClr val="FF0000"/>
        </a:solidFill>
      </dgm:spPr>
    </dgm:pt>
    <dgm:pt modelId="{96D677FB-B629-4615-9E73-B975C6C92E09}" type="pres">
      <dgm:prSet presAssocID="{B75240A0-6026-4054-A74D-EE1E79A63775}" presName="text_3" presStyleLbl="node1" presStyleIdx="2" presStyleCnt="3">
        <dgm:presLayoutVars>
          <dgm:bulletEnabled val="1"/>
        </dgm:presLayoutVars>
      </dgm:prSet>
      <dgm:spPr/>
    </dgm:pt>
    <dgm:pt modelId="{B288F01A-04FD-454B-9C74-B1F1F9854461}" type="pres">
      <dgm:prSet presAssocID="{B75240A0-6026-4054-A74D-EE1E79A63775}" presName="accent_3" presStyleCnt="0"/>
      <dgm:spPr/>
    </dgm:pt>
    <dgm:pt modelId="{3B751409-3F8D-4BC1-847C-0FEA2B3E0E4E}" type="pres">
      <dgm:prSet presAssocID="{B75240A0-6026-4054-A74D-EE1E79A63775}" presName="accentRepeatNode" presStyleLbl="solidFgAcc1" presStyleIdx="2" presStyleCnt="3"/>
      <dgm:spPr>
        <a:solidFill>
          <a:srgbClr val="FFC000"/>
        </a:solidFill>
      </dgm:spPr>
    </dgm:pt>
  </dgm:ptLst>
  <dgm:cxnLst>
    <dgm:cxn modelId="{C077330B-32A2-4D80-A5D7-7982F3BE461F}" type="presOf" srcId="{B75240A0-6026-4054-A74D-EE1E79A63775}" destId="{96D677FB-B629-4615-9E73-B975C6C92E09}" srcOrd="0" destOrd="0" presId="urn:microsoft.com/office/officeart/2008/layout/VerticalCurvedList"/>
    <dgm:cxn modelId="{445F460D-25E1-4D0E-A20F-B65903A59C81}" srcId="{99580649-6915-46C2-B7FE-13EF7053B3CE}" destId="{B75240A0-6026-4054-A74D-EE1E79A63775}" srcOrd="2" destOrd="0" parTransId="{914063A9-CAF1-456F-A58A-616C394CE745}" sibTransId="{16C6E8D0-872E-4A28-B7AE-4C8B31445583}"/>
    <dgm:cxn modelId="{DA6EE513-AEE9-44B2-8583-41B53CF2E546}" srcId="{99580649-6915-46C2-B7FE-13EF7053B3CE}" destId="{8589392A-E754-492E-BDCC-468390D3DDB8}" srcOrd="1" destOrd="0" parTransId="{917A336D-DEE4-4C59-9F86-F93F6C496FD1}" sibTransId="{099FD6A5-996F-44F3-BA77-A49375A88557}"/>
    <dgm:cxn modelId="{345B3A37-83C3-4642-953A-9DCAD51AD7EE}" type="presOf" srcId="{99580649-6915-46C2-B7FE-13EF7053B3CE}" destId="{59ACB068-FEBB-4B78-92F1-829167E40E1B}" srcOrd="0" destOrd="0" presId="urn:microsoft.com/office/officeart/2008/layout/VerticalCurvedList"/>
    <dgm:cxn modelId="{A159518B-7F8B-4072-A40B-FCCF64AFA688}" srcId="{99580649-6915-46C2-B7FE-13EF7053B3CE}" destId="{E4C5E4AA-6415-46D2-8738-46BC01A5B777}" srcOrd="0" destOrd="0" parTransId="{F2EF53A4-8A90-437E-8217-4365A3C2B958}" sibTransId="{3CDEB96F-D08B-4DD6-95C3-4B0E9F468B31}"/>
    <dgm:cxn modelId="{205FC697-0D68-4773-B2DA-F695CF9BBB18}" type="presOf" srcId="{3CDEB96F-D08B-4DD6-95C3-4B0E9F468B31}" destId="{0518D606-7CE8-4B10-B63C-84ADEEE416F4}" srcOrd="0" destOrd="0" presId="urn:microsoft.com/office/officeart/2008/layout/VerticalCurvedList"/>
    <dgm:cxn modelId="{5E11AF9A-D9B2-4D9F-BA5A-2DE121B4FA6B}" type="presOf" srcId="{8589392A-E754-492E-BDCC-468390D3DDB8}" destId="{8BB5A034-8C9C-4D56-8430-3F03BF86599D}" srcOrd="0" destOrd="0" presId="urn:microsoft.com/office/officeart/2008/layout/VerticalCurvedList"/>
    <dgm:cxn modelId="{222C8CE0-0A60-41F6-9BDD-4082AAE46D04}" type="presOf" srcId="{E4C5E4AA-6415-46D2-8738-46BC01A5B777}" destId="{A3A49000-ECCC-4697-BC7C-544DFCCF2957}" srcOrd="0" destOrd="0" presId="urn:microsoft.com/office/officeart/2008/layout/VerticalCurvedList"/>
    <dgm:cxn modelId="{A5F584A7-1C68-461E-8B65-153496584494}" type="presParOf" srcId="{59ACB068-FEBB-4B78-92F1-829167E40E1B}" destId="{33D31B5E-5C39-4734-A1C2-87DFCDFF788F}" srcOrd="0" destOrd="0" presId="urn:microsoft.com/office/officeart/2008/layout/VerticalCurvedList"/>
    <dgm:cxn modelId="{829D9607-70E1-4E4D-9C64-A56AD3D9EE0B}" type="presParOf" srcId="{33D31B5E-5C39-4734-A1C2-87DFCDFF788F}" destId="{53EFED6B-969A-4617-B8D0-F04CC922E8AE}" srcOrd="0" destOrd="0" presId="urn:microsoft.com/office/officeart/2008/layout/VerticalCurvedList"/>
    <dgm:cxn modelId="{FEDBC760-821D-4151-AC2F-33F8E03517BE}" type="presParOf" srcId="{53EFED6B-969A-4617-B8D0-F04CC922E8AE}" destId="{FD69A1B5-A0E4-4551-848A-26526C565305}" srcOrd="0" destOrd="0" presId="urn:microsoft.com/office/officeart/2008/layout/VerticalCurvedList"/>
    <dgm:cxn modelId="{A2660447-3F68-406B-BF1E-11E6220F4D6E}" type="presParOf" srcId="{53EFED6B-969A-4617-B8D0-F04CC922E8AE}" destId="{0518D606-7CE8-4B10-B63C-84ADEEE416F4}" srcOrd="1" destOrd="0" presId="urn:microsoft.com/office/officeart/2008/layout/VerticalCurvedList"/>
    <dgm:cxn modelId="{DB5C068B-154D-4606-B603-8E7049099456}" type="presParOf" srcId="{53EFED6B-969A-4617-B8D0-F04CC922E8AE}" destId="{C0453307-AFF3-410A-8CCE-46BABFAC1E90}" srcOrd="2" destOrd="0" presId="urn:microsoft.com/office/officeart/2008/layout/VerticalCurvedList"/>
    <dgm:cxn modelId="{2BCB6CF1-0073-42F3-A104-CAD5E7DADD48}" type="presParOf" srcId="{53EFED6B-969A-4617-B8D0-F04CC922E8AE}" destId="{7919D50A-A660-4F57-8EDB-D56DD93D915F}" srcOrd="3" destOrd="0" presId="urn:microsoft.com/office/officeart/2008/layout/VerticalCurvedList"/>
    <dgm:cxn modelId="{2379A8CD-C3DA-4B86-81D0-7F427108A3AB}" type="presParOf" srcId="{33D31B5E-5C39-4734-A1C2-87DFCDFF788F}" destId="{A3A49000-ECCC-4697-BC7C-544DFCCF2957}" srcOrd="1" destOrd="0" presId="urn:microsoft.com/office/officeart/2008/layout/VerticalCurvedList"/>
    <dgm:cxn modelId="{F850E530-9198-4009-92CE-B449AC81DA27}" type="presParOf" srcId="{33D31B5E-5C39-4734-A1C2-87DFCDFF788F}" destId="{5F83B091-549C-45F2-A6C9-57DBF5A1BA6D}" srcOrd="2" destOrd="0" presId="urn:microsoft.com/office/officeart/2008/layout/VerticalCurvedList"/>
    <dgm:cxn modelId="{FA6A8666-7B4E-4CAC-A5A7-CE3EFA1499F8}" type="presParOf" srcId="{5F83B091-549C-45F2-A6C9-57DBF5A1BA6D}" destId="{140117BB-1968-40A9-B0E1-21BFB519E657}" srcOrd="0" destOrd="0" presId="urn:microsoft.com/office/officeart/2008/layout/VerticalCurvedList"/>
    <dgm:cxn modelId="{3FFF75A3-3CC2-4127-A2D7-7020E55DD675}" type="presParOf" srcId="{33D31B5E-5C39-4734-A1C2-87DFCDFF788F}" destId="{8BB5A034-8C9C-4D56-8430-3F03BF86599D}" srcOrd="3" destOrd="0" presId="urn:microsoft.com/office/officeart/2008/layout/VerticalCurvedList"/>
    <dgm:cxn modelId="{F30ADBA4-7BA3-494F-B855-37B81E456CD8}" type="presParOf" srcId="{33D31B5E-5C39-4734-A1C2-87DFCDFF788F}" destId="{37324780-CBC2-49B8-895D-2A91366532CE}" srcOrd="4" destOrd="0" presId="urn:microsoft.com/office/officeart/2008/layout/VerticalCurvedList"/>
    <dgm:cxn modelId="{38208BAE-FF9A-448B-834E-414D4F906828}" type="presParOf" srcId="{37324780-CBC2-49B8-895D-2A91366532CE}" destId="{8EE688B3-90C2-4061-AB21-AD3B67CD9EBA}" srcOrd="0" destOrd="0" presId="urn:microsoft.com/office/officeart/2008/layout/VerticalCurvedList"/>
    <dgm:cxn modelId="{09F90F16-CCEA-47FB-9AC4-A87C022340F1}" type="presParOf" srcId="{33D31B5E-5C39-4734-A1C2-87DFCDFF788F}" destId="{96D677FB-B629-4615-9E73-B975C6C92E09}" srcOrd="5" destOrd="0" presId="urn:microsoft.com/office/officeart/2008/layout/VerticalCurvedList"/>
    <dgm:cxn modelId="{0C05339B-42F9-4ED2-B527-1CE558685A87}" type="presParOf" srcId="{33D31B5E-5C39-4734-A1C2-87DFCDFF788F}" destId="{B288F01A-04FD-454B-9C74-B1F1F9854461}" srcOrd="6" destOrd="0" presId="urn:microsoft.com/office/officeart/2008/layout/VerticalCurvedList"/>
    <dgm:cxn modelId="{23C1B3BA-8628-4CCC-B1BE-79DF736E28F5}" type="presParOf" srcId="{B288F01A-04FD-454B-9C74-B1F1F9854461}" destId="{3B751409-3F8D-4BC1-847C-0FEA2B3E0E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B4B27-D116-47CB-96ED-509FB6DB952E}">
      <dsp:nvSpPr>
        <dsp:cNvPr id="0" name=""/>
        <dsp:cNvSpPr/>
      </dsp:nvSpPr>
      <dsp:spPr>
        <a:xfrm>
          <a:off x="706327" y="1062984"/>
          <a:ext cx="1332765" cy="948411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583D4-AF9B-4877-9CAA-C28384BE2F07}">
      <dsp:nvSpPr>
        <dsp:cNvPr id="0" name=""/>
        <dsp:cNvSpPr/>
      </dsp:nvSpPr>
      <dsp:spPr>
        <a:xfrm>
          <a:off x="0" y="250134"/>
          <a:ext cx="2590801" cy="2247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76200">
          <a:solidFill>
            <a:srgbClr val="FFC000"/>
          </a:solidFill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7D58E-B1DC-4473-A275-C99DAA06B811}">
      <dsp:nvSpPr>
        <dsp:cNvPr id="0" name=""/>
        <dsp:cNvSpPr/>
      </dsp:nvSpPr>
      <dsp:spPr>
        <a:xfrm>
          <a:off x="758432" y="1846778"/>
          <a:ext cx="1229417" cy="11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FF0000"/>
            </a:solidFill>
          </a:endParaRPr>
        </a:p>
      </dsp:txBody>
      <dsp:txXfrm>
        <a:off x="758432" y="1846778"/>
        <a:ext cx="1229417" cy="112577"/>
      </dsp:txXfrm>
    </dsp:sp>
    <dsp:sp modelId="{9689E3D6-0542-44F0-AF84-BEAA78DF4E15}">
      <dsp:nvSpPr>
        <dsp:cNvPr id="0" name=""/>
        <dsp:cNvSpPr/>
      </dsp:nvSpPr>
      <dsp:spPr>
        <a:xfrm>
          <a:off x="1114780" y="819053"/>
          <a:ext cx="609325" cy="94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8D606-7CE8-4B10-B63C-84ADEEE416F4}">
      <dsp:nvSpPr>
        <dsp:cNvPr id="0" name=""/>
        <dsp:cNvSpPr/>
      </dsp:nvSpPr>
      <dsp:spPr>
        <a:xfrm>
          <a:off x="-5411341" y="-828697"/>
          <a:ext cx="6444006" cy="644400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9000-ECCC-4697-BC7C-544DFCCF2957}">
      <dsp:nvSpPr>
        <dsp:cNvPr id="0" name=""/>
        <dsp:cNvSpPr/>
      </dsp:nvSpPr>
      <dsp:spPr>
        <a:xfrm>
          <a:off x="664381" y="478661"/>
          <a:ext cx="9456067" cy="95732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875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বিন্দু কাকে বলে?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381" y="478661"/>
        <a:ext cx="9456067" cy="957322"/>
      </dsp:txXfrm>
    </dsp:sp>
    <dsp:sp modelId="{140117BB-1968-40A9-B0E1-21BFB519E657}">
      <dsp:nvSpPr>
        <dsp:cNvPr id="0" name=""/>
        <dsp:cNvSpPr/>
      </dsp:nvSpPr>
      <dsp:spPr>
        <a:xfrm>
          <a:off x="66055" y="358995"/>
          <a:ext cx="1196653" cy="11966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5A034-8C9C-4D56-8430-3F03BF86599D}">
      <dsp:nvSpPr>
        <dsp:cNvPr id="0" name=""/>
        <dsp:cNvSpPr/>
      </dsp:nvSpPr>
      <dsp:spPr>
        <a:xfrm>
          <a:off x="1012368" y="1914644"/>
          <a:ext cx="9108080" cy="957322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875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 </a:t>
          </a:r>
          <a:r>
            <a:rPr lang="bn-IN" sz="5000" b="1" kern="120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বক্র রেখা আঁক</a:t>
          </a:r>
          <a:r>
            <a:rPr lang="en-US" sz="5000" b="1" kern="120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IN" sz="5000" b="1" kern="1200" dirty="0">
            <a:solidFill>
              <a:prstClr val="black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2368" y="1914644"/>
        <a:ext cx="9108080" cy="957322"/>
      </dsp:txXfrm>
    </dsp:sp>
    <dsp:sp modelId="{8EE688B3-90C2-4061-AB21-AD3B67CD9EBA}">
      <dsp:nvSpPr>
        <dsp:cNvPr id="0" name=""/>
        <dsp:cNvSpPr/>
      </dsp:nvSpPr>
      <dsp:spPr>
        <a:xfrm>
          <a:off x="414041" y="1794979"/>
          <a:ext cx="1196653" cy="1196653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4">
              <a:hueOff val="1371777"/>
              <a:satOff val="49600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677FB-B629-4615-9E73-B975C6C92E09}">
      <dsp:nvSpPr>
        <dsp:cNvPr id="0" name=""/>
        <dsp:cNvSpPr/>
      </dsp:nvSpPr>
      <dsp:spPr>
        <a:xfrm>
          <a:off x="664381" y="3350628"/>
          <a:ext cx="9456067" cy="9573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87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0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ইটের</a:t>
          </a:r>
          <a:r>
            <a:rPr lang="en-US" sz="40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কয়টি</a:t>
          </a:r>
          <a:r>
            <a:rPr lang="en-US" sz="40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তল</a:t>
          </a:r>
          <a:r>
            <a:rPr lang="en-US" sz="40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381" y="3350628"/>
        <a:ext cx="9456067" cy="957322"/>
      </dsp:txXfrm>
    </dsp:sp>
    <dsp:sp modelId="{3B751409-3F8D-4BC1-847C-0FEA2B3E0E4E}">
      <dsp:nvSpPr>
        <dsp:cNvPr id="0" name=""/>
        <dsp:cNvSpPr/>
      </dsp:nvSpPr>
      <dsp:spPr>
        <a:xfrm>
          <a:off x="66055" y="3230963"/>
          <a:ext cx="1196653" cy="1196653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accent4">
              <a:hueOff val="2743554"/>
              <a:satOff val="99200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7D32-89AD-47B9-B9F3-0C5911AB74E0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7D892-D7F4-47C9-A1B3-AFFE4134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AA40-CED3-4070-AF73-050F1A0014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D892-D7F4-47C9-A1B3-AFFE413485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D892-D7F4-47C9-A1B3-AFFE413485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6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B0F0"/>
            </a:gs>
            <a:gs pos="56000">
              <a:srgbClr val="BCBE43"/>
            </a:gs>
            <a:gs pos="88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E6EBAA-829E-4582-B30C-F131DD78D7B1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emf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হেমন্তের প্রকৃতিতে ছড়ানো প্রভুর প্রেম">
            <a:extLst>
              <a:ext uri="{FF2B5EF4-FFF2-40B4-BE49-F238E27FC236}">
                <a16:creationId xmlns:a16="http://schemas.microsoft.com/office/drawing/2014/main" id="{FE529E26-D73F-4E01-A7E1-5284A11E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22"/>
            <a:ext cx="12192000" cy="6891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EFD4BE-E255-4A2B-9C38-AC56928D7478}"/>
              </a:ext>
            </a:extLst>
          </p:cNvPr>
          <p:cNvSpPr/>
          <p:nvPr/>
        </p:nvSpPr>
        <p:spPr>
          <a:xfrm rot="10800000">
            <a:off x="4093978" y="54682"/>
            <a:ext cx="4004043" cy="6633410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211ED6-4A93-4A3A-B20E-1E91E1588971}"/>
              </a:ext>
            </a:extLst>
          </p:cNvPr>
          <p:cNvSpPr/>
          <p:nvPr/>
        </p:nvSpPr>
        <p:spPr>
          <a:xfrm rot="16200000">
            <a:off x="10930531" y="5488570"/>
            <a:ext cx="1251282" cy="1038399"/>
          </a:xfrm>
          <a:custGeom>
            <a:avLst/>
            <a:gdLst>
              <a:gd name="connsiteX0" fmla="*/ 0 w 372492"/>
              <a:gd name="connsiteY0" fmla="*/ 0 h 278586"/>
              <a:gd name="connsiteX1" fmla="*/ 25710 w 372492"/>
              <a:gd name="connsiteY1" fmla="*/ 27119 h 278586"/>
              <a:gd name="connsiteX2" fmla="*/ 263026 w 372492"/>
              <a:gd name="connsiteY2" fmla="*/ 214832 h 278586"/>
              <a:gd name="connsiteX3" fmla="*/ 372492 w 372492"/>
              <a:gd name="connsiteY3" fmla="*/ 278586 h 278586"/>
              <a:gd name="connsiteX4" fmla="*/ 0 w 372492"/>
              <a:gd name="connsiteY4" fmla="*/ 278586 h 278586"/>
              <a:gd name="connsiteX5" fmla="*/ 0 w 372492"/>
              <a:gd name="connsiteY5" fmla="*/ 0 h 2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2" h="278586">
                <a:moveTo>
                  <a:pt x="0" y="0"/>
                </a:moveTo>
                <a:lnTo>
                  <a:pt x="25710" y="27119"/>
                </a:lnTo>
                <a:cubicBezTo>
                  <a:pt x="98255" y="96667"/>
                  <a:pt x="177718" y="159581"/>
                  <a:pt x="263026" y="214832"/>
                </a:cubicBezTo>
                <a:lnTo>
                  <a:pt x="372492" y="278586"/>
                </a:lnTo>
                <a:lnTo>
                  <a:pt x="0" y="278586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91559B-20BD-406B-8725-94FC95C3B407}"/>
              </a:ext>
            </a:extLst>
          </p:cNvPr>
          <p:cNvSpPr/>
          <p:nvPr/>
        </p:nvSpPr>
        <p:spPr>
          <a:xfrm rot="10962575">
            <a:off x="10850753" y="-118184"/>
            <a:ext cx="1205745" cy="826998"/>
          </a:xfrm>
          <a:custGeom>
            <a:avLst/>
            <a:gdLst>
              <a:gd name="connsiteX0" fmla="*/ 0 w 372492"/>
              <a:gd name="connsiteY0" fmla="*/ 0 h 278586"/>
              <a:gd name="connsiteX1" fmla="*/ 25710 w 372492"/>
              <a:gd name="connsiteY1" fmla="*/ 27119 h 278586"/>
              <a:gd name="connsiteX2" fmla="*/ 263026 w 372492"/>
              <a:gd name="connsiteY2" fmla="*/ 214832 h 278586"/>
              <a:gd name="connsiteX3" fmla="*/ 372492 w 372492"/>
              <a:gd name="connsiteY3" fmla="*/ 278586 h 278586"/>
              <a:gd name="connsiteX4" fmla="*/ 0 w 372492"/>
              <a:gd name="connsiteY4" fmla="*/ 278586 h 278586"/>
              <a:gd name="connsiteX5" fmla="*/ 0 w 372492"/>
              <a:gd name="connsiteY5" fmla="*/ 0 h 2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2" h="278586">
                <a:moveTo>
                  <a:pt x="0" y="0"/>
                </a:moveTo>
                <a:lnTo>
                  <a:pt x="25710" y="27119"/>
                </a:lnTo>
                <a:cubicBezTo>
                  <a:pt x="98255" y="96667"/>
                  <a:pt x="177718" y="159581"/>
                  <a:pt x="263026" y="214832"/>
                </a:cubicBezTo>
                <a:lnTo>
                  <a:pt x="372492" y="278586"/>
                </a:lnTo>
                <a:lnTo>
                  <a:pt x="0" y="278586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9768F6-F0DF-4D89-8651-5723C3C73A42}"/>
              </a:ext>
            </a:extLst>
          </p:cNvPr>
          <p:cNvSpPr/>
          <p:nvPr/>
        </p:nvSpPr>
        <p:spPr>
          <a:xfrm rot="10800000">
            <a:off x="116627" y="0"/>
            <a:ext cx="3860722" cy="6633410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B3A69F-5FBD-45A3-8F12-1E1AB353E530}"/>
              </a:ext>
            </a:extLst>
          </p:cNvPr>
          <p:cNvSpPr/>
          <p:nvPr/>
        </p:nvSpPr>
        <p:spPr>
          <a:xfrm rot="10800000">
            <a:off x="2259965" y="-56816"/>
            <a:ext cx="3429766" cy="6633410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53A8C-31DD-47FE-B412-D189EEF6B67C}"/>
              </a:ext>
            </a:extLst>
          </p:cNvPr>
          <p:cNvSpPr txBox="1"/>
          <p:nvPr/>
        </p:nvSpPr>
        <p:spPr>
          <a:xfrm>
            <a:off x="8098021" y="497305"/>
            <a:ext cx="3773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EC6D2D-0120-4FCF-90F1-B380267449D4}"/>
              </a:ext>
            </a:extLst>
          </p:cNvPr>
          <p:cNvSpPr/>
          <p:nvPr/>
        </p:nvSpPr>
        <p:spPr>
          <a:xfrm>
            <a:off x="515151" y="936523"/>
            <a:ext cx="5053138" cy="2492477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AC010-70D2-4A89-B036-44AD3BAC2A38}"/>
              </a:ext>
            </a:extLst>
          </p:cNvPr>
          <p:cNvSpPr txBox="1"/>
          <p:nvPr/>
        </p:nvSpPr>
        <p:spPr>
          <a:xfrm>
            <a:off x="6491449" y="1835275"/>
            <a:ext cx="5352939" cy="840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BC77AB-AD7A-48C3-AB5D-5069A21B80EA}"/>
              </a:ext>
            </a:extLst>
          </p:cNvPr>
          <p:cNvCxnSpPr>
            <a:cxnSpLocks/>
          </p:cNvCxnSpPr>
          <p:nvPr/>
        </p:nvCxnSpPr>
        <p:spPr>
          <a:xfrm>
            <a:off x="1175576" y="4375430"/>
            <a:ext cx="318523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B274589-E3EF-4074-8DEB-5EBDA13D4562}"/>
              </a:ext>
            </a:extLst>
          </p:cNvPr>
          <p:cNvSpPr/>
          <p:nvPr/>
        </p:nvSpPr>
        <p:spPr>
          <a:xfrm>
            <a:off x="1175576" y="2162283"/>
            <a:ext cx="162232" cy="176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35DE2C-D24A-417B-9F73-0FCA28FC8420}"/>
              </a:ext>
            </a:extLst>
          </p:cNvPr>
          <p:cNvSpPr/>
          <p:nvPr/>
        </p:nvSpPr>
        <p:spPr>
          <a:xfrm>
            <a:off x="4395220" y="2162283"/>
            <a:ext cx="162232" cy="176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561D3A-6CCB-46B5-9B96-20FBED28983F}"/>
              </a:ext>
            </a:extLst>
          </p:cNvPr>
          <p:cNvSpPr/>
          <p:nvPr/>
        </p:nvSpPr>
        <p:spPr>
          <a:xfrm>
            <a:off x="5775007" y="2043651"/>
            <a:ext cx="597403" cy="41424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8D177D-FA2B-4E6C-AFE2-80D2D3F2A015}"/>
              </a:ext>
            </a:extLst>
          </p:cNvPr>
          <p:cNvSpPr txBox="1"/>
          <p:nvPr/>
        </p:nvSpPr>
        <p:spPr>
          <a:xfrm>
            <a:off x="6235629" y="205383"/>
            <a:ext cx="5352939" cy="156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A76F84E-D52E-47A4-B88D-277A2BE620DB}"/>
              </a:ext>
            </a:extLst>
          </p:cNvPr>
          <p:cNvSpPr/>
          <p:nvPr/>
        </p:nvSpPr>
        <p:spPr>
          <a:xfrm>
            <a:off x="515151" y="3572334"/>
            <a:ext cx="10820450" cy="2492477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C991EF-67C4-4917-82FC-B8A781BE8A66}"/>
              </a:ext>
            </a:extLst>
          </p:cNvPr>
          <p:cNvSpPr/>
          <p:nvPr/>
        </p:nvSpPr>
        <p:spPr>
          <a:xfrm>
            <a:off x="6073708" y="4278223"/>
            <a:ext cx="4795831" cy="467126"/>
          </a:xfrm>
          <a:custGeom>
            <a:avLst/>
            <a:gdLst>
              <a:gd name="connsiteX0" fmla="*/ 0 w 4855779"/>
              <a:gd name="connsiteY0" fmla="*/ 94593 h 472965"/>
              <a:gd name="connsiteX1" fmla="*/ 47296 w 4855779"/>
              <a:gd name="connsiteY1" fmla="*/ 189186 h 472965"/>
              <a:gd name="connsiteX2" fmla="*/ 157655 w 4855779"/>
              <a:gd name="connsiteY2" fmla="*/ 268013 h 472965"/>
              <a:gd name="connsiteX3" fmla="*/ 189186 w 4855779"/>
              <a:gd name="connsiteY3" fmla="*/ 315310 h 472965"/>
              <a:gd name="connsiteX4" fmla="*/ 394138 w 4855779"/>
              <a:gd name="connsiteY4" fmla="*/ 441434 h 472965"/>
              <a:gd name="connsiteX5" fmla="*/ 488731 w 4855779"/>
              <a:gd name="connsiteY5" fmla="*/ 472965 h 472965"/>
              <a:gd name="connsiteX6" fmla="*/ 677917 w 4855779"/>
              <a:gd name="connsiteY6" fmla="*/ 457200 h 472965"/>
              <a:gd name="connsiteX7" fmla="*/ 709448 w 4855779"/>
              <a:gd name="connsiteY7" fmla="*/ 394137 h 472965"/>
              <a:gd name="connsiteX8" fmla="*/ 740979 w 4855779"/>
              <a:gd name="connsiteY8" fmla="*/ 346841 h 472965"/>
              <a:gd name="connsiteX9" fmla="*/ 835572 w 4855779"/>
              <a:gd name="connsiteY9" fmla="*/ 299544 h 472965"/>
              <a:gd name="connsiteX10" fmla="*/ 961696 w 4855779"/>
              <a:gd name="connsiteY10" fmla="*/ 236482 h 472965"/>
              <a:gd name="connsiteX11" fmla="*/ 1008993 w 4855779"/>
              <a:gd name="connsiteY11" fmla="*/ 204951 h 472965"/>
              <a:gd name="connsiteX12" fmla="*/ 1056289 w 4855779"/>
              <a:gd name="connsiteY12" fmla="*/ 189186 h 472965"/>
              <a:gd name="connsiteX13" fmla="*/ 1135117 w 4855779"/>
              <a:gd name="connsiteY13" fmla="*/ 141889 h 472965"/>
              <a:gd name="connsiteX14" fmla="*/ 1213945 w 4855779"/>
              <a:gd name="connsiteY14" fmla="*/ 126124 h 472965"/>
              <a:gd name="connsiteX15" fmla="*/ 1340069 w 4855779"/>
              <a:gd name="connsiteY15" fmla="*/ 94593 h 472965"/>
              <a:gd name="connsiteX16" fmla="*/ 1513489 w 4855779"/>
              <a:gd name="connsiteY16" fmla="*/ 110358 h 472965"/>
              <a:gd name="connsiteX17" fmla="*/ 1560786 w 4855779"/>
              <a:gd name="connsiteY17" fmla="*/ 126124 h 472965"/>
              <a:gd name="connsiteX18" fmla="*/ 1702676 w 4855779"/>
              <a:gd name="connsiteY18" fmla="*/ 236482 h 472965"/>
              <a:gd name="connsiteX19" fmla="*/ 1797269 w 4855779"/>
              <a:gd name="connsiteY19" fmla="*/ 315310 h 472965"/>
              <a:gd name="connsiteX20" fmla="*/ 1828800 w 4855779"/>
              <a:gd name="connsiteY20" fmla="*/ 362606 h 472965"/>
              <a:gd name="connsiteX21" fmla="*/ 1876096 w 4855779"/>
              <a:gd name="connsiteY21" fmla="*/ 378372 h 472965"/>
              <a:gd name="connsiteX22" fmla="*/ 1923393 w 4855779"/>
              <a:gd name="connsiteY22" fmla="*/ 425669 h 472965"/>
              <a:gd name="connsiteX23" fmla="*/ 2017986 w 4855779"/>
              <a:gd name="connsiteY23" fmla="*/ 441434 h 472965"/>
              <a:gd name="connsiteX24" fmla="*/ 2554014 w 4855779"/>
              <a:gd name="connsiteY24" fmla="*/ 425669 h 472965"/>
              <a:gd name="connsiteX25" fmla="*/ 2695903 w 4855779"/>
              <a:gd name="connsiteY25" fmla="*/ 362606 h 472965"/>
              <a:gd name="connsiteX26" fmla="*/ 2774731 w 4855779"/>
              <a:gd name="connsiteY26" fmla="*/ 220717 h 472965"/>
              <a:gd name="connsiteX27" fmla="*/ 2963917 w 4855779"/>
              <a:gd name="connsiteY27" fmla="*/ 157655 h 472965"/>
              <a:gd name="connsiteX28" fmla="*/ 3042745 w 4855779"/>
              <a:gd name="connsiteY28" fmla="*/ 126124 h 472965"/>
              <a:gd name="connsiteX29" fmla="*/ 3279227 w 4855779"/>
              <a:gd name="connsiteY29" fmla="*/ 94593 h 472965"/>
              <a:gd name="connsiteX30" fmla="*/ 3358055 w 4855779"/>
              <a:gd name="connsiteY30" fmla="*/ 78827 h 472965"/>
              <a:gd name="connsiteX31" fmla="*/ 3405352 w 4855779"/>
              <a:gd name="connsiteY31" fmla="*/ 63062 h 472965"/>
              <a:gd name="connsiteX32" fmla="*/ 3626069 w 4855779"/>
              <a:gd name="connsiteY32" fmla="*/ 94593 h 472965"/>
              <a:gd name="connsiteX33" fmla="*/ 3736427 w 4855779"/>
              <a:gd name="connsiteY33" fmla="*/ 157655 h 472965"/>
              <a:gd name="connsiteX34" fmla="*/ 3799489 w 4855779"/>
              <a:gd name="connsiteY34" fmla="*/ 173420 h 472965"/>
              <a:gd name="connsiteX35" fmla="*/ 3909848 w 4855779"/>
              <a:gd name="connsiteY35" fmla="*/ 236482 h 472965"/>
              <a:gd name="connsiteX36" fmla="*/ 4020207 w 4855779"/>
              <a:gd name="connsiteY36" fmla="*/ 299544 h 472965"/>
              <a:gd name="connsiteX37" fmla="*/ 4162096 w 4855779"/>
              <a:gd name="connsiteY37" fmla="*/ 362606 h 472965"/>
              <a:gd name="connsiteX38" fmla="*/ 4319752 w 4855779"/>
              <a:gd name="connsiteY38" fmla="*/ 346841 h 472965"/>
              <a:gd name="connsiteX39" fmla="*/ 4477407 w 4855779"/>
              <a:gd name="connsiteY39" fmla="*/ 315310 h 472965"/>
              <a:gd name="connsiteX40" fmla="*/ 4524703 w 4855779"/>
              <a:gd name="connsiteY40" fmla="*/ 283779 h 472965"/>
              <a:gd name="connsiteX41" fmla="*/ 4635062 w 4855779"/>
              <a:gd name="connsiteY41" fmla="*/ 204951 h 472965"/>
              <a:gd name="connsiteX42" fmla="*/ 4698124 w 4855779"/>
              <a:gd name="connsiteY42" fmla="*/ 78827 h 472965"/>
              <a:gd name="connsiteX43" fmla="*/ 4855779 w 4855779"/>
              <a:gd name="connsiteY43" fmla="*/ 0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55779" h="472965">
                <a:moveTo>
                  <a:pt x="0" y="94593"/>
                </a:moveTo>
                <a:cubicBezTo>
                  <a:pt x="15765" y="126124"/>
                  <a:pt x="25653" y="161359"/>
                  <a:pt x="47296" y="189186"/>
                </a:cubicBezTo>
                <a:cubicBezTo>
                  <a:pt x="57825" y="202724"/>
                  <a:pt x="137308" y="254449"/>
                  <a:pt x="157655" y="268013"/>
                </a:cubicBezTo>
                <a:cubicBezTo>
                  <a:pt x="168165" y="283779"/>
                  <a:pt x="177056" y="300754"/>
                  <a:pt x="189186" y="315310"/>
                </a:cubicBezTo>
                <a:cubicBezTo>
                  <a:pt x="244565" y="381764"/>
                  <a:pt x="304728" y="411631"/>
                  <a:pt x="394138" y="441434"/>
                </a:cubicBezTo>
                <a:lnTo>
                  <a:pt x="488731" y="472965"/>
                </a:lnTo>
                <a:cubicBezTo>
                  <a:pt x="551793" y="467710"/>
                  <a:pt x="618323" y="478484"/>
                  <a:pt x="677917" y="457200"/>
                </a:cubicBezTo>
                <a:cubicBezTo>
                  <a:pt x="700050" y="449295"/>
                  <a:pt x="697788" y="414543"/>
                  <a:pt x="709448" y="394137"/>
                </a:cubicBezTo>
                <a:cubicBezTo>
                  <a:pt x="718849" y="377686"/>
                  <a:pt x="727581" y="360239"/>
                  <a:pt x="740979" y="346841"/>
                </a:cubicBezTo>
                <a:cubicBezTo>
                  <a:pt x="771540" y="316280"/>
                  <a:pt x="797106" y="312367"/>
                  <a:pt x="835572" y="299544"/>
                </a:cubicBezTo>
                <a:cubicBezTo>
                  <a:pt x="925276" y="209842"/>
                  <a:pt x="832813" y="284814"/>
                  <a:pt x="961696" y="236482"/>
                </a:cubicBezTo>
                <a:cubicBezTo>
                  <a:pt x="979437" y="229829"/>
                  <a:pt x="992045" y="213425"/>
                  <a:pt x="1008993" y="204951"/>
                </a:cubicBezTo>
                <a:cubicBezTo>
                  <a:pt x="1023857" y="197519"/>
                  <a:pt x="1041425" y="196618"/>
                  <a:pt x="1056289" y="189186"/>
                </a:cubicBezTo>
                <a:cubicBezTo>
                  <a:pt x="1083697" y="175482"/>
                  <a:pt x="1106666" y="153269"/>
                  <a:pt x="1135117" y="141889"/>
                </a:cubicBezTo>
                <a:cubicBezTo>
                  <a:pt x="1159997" y="131937"/>
                  <a:pt x="1187835" y="132149"/>
                  <a:pt x="1213945" y="126124"/>
                </a:cubicBezTo>
                <a:cubicBezTo>
                  <a:pt x="1256170" y="116380"/>
                  <a:pt x="1340069" y="94593"/>
                  <a:pt x="1340069" y="94593"/>
                </a:cubicBezTo>
                <a:cubicBezTo>
                  <a:pt x="1397876" y="99848"/>
                  <a:pt x="1456027" y="102149"/>
                  <a:pt x="1513489" y="110358"/>
                </a:cubicBezTo>
                <a:cubicBezTo>
                  <a:pt x="1529940" y="112708"/>
                  <a:pt x="1547668" y="115921"/>
                  <a:pt x="1560786" y="126124"/>
                </a:cubicBezTo>
                <a:cubicBezTo>
                  <a:pt x="1720300" y="250191"/>
                  <a:pt x="1593260" y="200012"/>
                  <a:pt x="1702676" y="236482"/>
                </a:cubicBezTo>
                <a:cubicBezTo>
                  <a:pt x="1749181" y="267486"/>
                  <a:pt x="1759334" y="269789"/>
                  <a:pt x="1797269" y="315310"/>
                </a:cubicBezTo>
                <a:cubicBezTo>
                  <a:pt x="1809399" y="329866"/>
                  <a:pt x="1814004" y="350769"/>
                  <a:pt x="1828800" y="362606"/>
                </a:cubicBezTo>
                <a:cubicBezTo>
                  <a:pt x="1841777" y="372987"/>
                  <a:pt x="1860331" y="373117"/>
                  <a:pt x="1876096" y="378372"/>
                </a:cubicBezTo>
                <a:cubicBezTo>
                  <a:pt x="1891862" y="394138"/>
                  <a:pt x="1903019" y="416614"/>
                  <a:pt x="1923393" y="425669"/>
                </a:cubicBezTo>
                <a:cubicBezTo>
                  <a:pt x="1952604" y="438652"/>
                  <a:pt x="1986020" y="441434"/>
                  <a:pt x="2017986" y="441434"/>
                </a:cubicBezTo>
                <a:cubicBezTo>
                  <a:pt x="2196739" y="441434"/>
                  <a:pt x="2375338" y="430924"/>
                  <a:pt x="2554014" y="425669"/>
                </a:cubicBezTo>
                <a:cubicBezTo>
                  <a:pt x="2576194" y="418275"/>
                  <a:pt x="2672481" y="395397"/>
                  <a:pt x="2695903" y="362606"/>
                </a:cubicBezTo>
                <a:cubicBezTo>
                  <a:pt x="2725696" y="320895"/>
                  <a:pt x="2721128" y="249305"/>
                  <a:pt x="2774731" y="220717"/>
                </a:cubicBezTo>
                <a:cubicBezTo>
                  <a:pt x="2833384" y="189436"/>
                  <a:pt x="2901233" y="179779"/>
                  <a:pt x="2963917" y="157655"/>
                </a:cubicBezTo>
                <a:cubicBezTo>
                  <a:pt x="2990604" y="148236"/>
                  <a:pt x="3015897" y="135073"/>
                  <a:pt x="3042745" y="126124"/>
                </a:cubicBezTo>
                <a:cubicBezTo>
                  <a:pt x="3121088" y="100010"/>
                  <a:pt x="3194146" y="102327"/>
                  <a:pt x="3279227" y="94593"/>
                </a:cubicBezTo>
                <a:cubicBezTo>
                  <a:pt x="3305503" y="89338"/>
                  <a:pt x="3332059" y="85326"/>
                  <a:pt x="3358055" y="78827"/>
                </a:cubicBezTo>
                <a:cubicBezTo>
                  <a:pt x="3374177" y="74796"/>
                  <a:pt x="3388762" y="62086"/>
                  <a:pt x="3405352" y="63062"/>
                </a:cubicBezTo>
                <a:cubicBezTo>
                  <a:pt x="3479543" y="67426"/>
                  <a:pt x="3552497" y="84083"/>
                  <a:pt x="3626069" y="94593"/>
                </a:cubicBezTo>
                <a:cubicBezTo>
                  <a:pt x="3665275" y="120730"/>
                  <a:pt x="3690707" y="140510"/>
                  <a:pt x="3736427" y="157655"/>
                </a:cubicBezTo>
                <a:cubicBezTo>
                  <a:pt x="3756715" y="165263"/>
                  <a:pt x="3778468" y="168165"/>
                  <a:pt x="3799489" y="173420"/>
                </a:cubicBezTo>
                <a:cubicBezTo>
                  <a:pt x="3836275" y="194441"/>
                  <a:pt x="3874103" y="213735"/>
                  <a:pt x="3909848" y="236482"/>
                </a:cubicBezTo>
                <a:cubicBezTo>
                  <a:pt x="4014839" y="303294"/>
                  <a:pt x="3929873" y="269434"/>
                  <a:pt x="4020207" y="299544"/>
                </a:cubicBezTo>
                <a:cubicBezTo>
                  <a:pt x="4066391" y="330333"/>
                  <a:pt x="4099989" y="358724"/>
                  <a:pt x="4162096" y="362606"/>
                </a:cubicBezTo>
                <a:cubicBezTo>
                  <a:pt x="4214807" y="365901"/>
                  <a:pt x="4267200" y="352096"/>
                  <a:pt x="4319752" y="346841"/>
                </a:cubicBezTo>
                <a:cubicBezTo>
                  <a:pt x="4372304" y="336331"/>
                  <a:pt x="4426185" y="331071"/>
                  <a:pt x="4477407" y="315310"/>
                </a:cubicBezTo>
                <a:cubicBezTo>
                  <a:pt x="4495517" y="309738"/>
                  <a:pt x="4509285" y="294792"/>
                  <a:pt x="4524703" y="283779"/>
                </a:cubicBezTo>
                <a:cubicBezTo>
                  <a:pt x="4661570" y="186015"/>
                  <a:pt x="4523611" y="279251"/>
                  <a:pt x="4635062" y="204951"/>
                </a:cubicBezTo>
                <a:cubicBezTo>
                  <a:pt x="4656083" y="162910"/>
                  <a:pt x="4656083" y="99848"/>
                  <a:pt x="4698124" y="78827"/>
                </a:cubicBezTo>
                <a:lnTo>
                  <a:pt x="4855779" y="0"/>
                </a:ln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EA517-B563-468B-8A8B-E0E874B93824}"/>
              </a:ext>
            </a:extLst>
          </p:cNvPr>
          <p:cNvSpPr txBox="1"/>
          <p:nvPr/>
        </p:nvSpPr>
        <p:spPr>
          <a:xfrm>
            <a:off x="1347485" y="4770698"/>
            <a:ext cx="2373590" cy="100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26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endParaRPr lang="en-US" sz="592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9719B0-338D-428C-8A74-61B9AA227258}"/>
              </a:ext>
            </a:extLst>
          </p:cNvPr>
          <p:cNvSpPr txBox="1"/>
          <p:nvPr/>
        </p:nvSpPr>
        <p:spPr>
          <a:xfrm>
            <a:off x="7341954" y="4755466"/>
            <a:ext cx="2373590" cy="100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26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বক্ররেখা</a:t>
            </a:r>
            <a:endParaRPr lang="en-US" sz="592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671852-D673-4A1D-B3D3-834F4DBA77CE}"/>
              </a:ext>
            </a:extLst>
          </p:cNvPr>
          <p:cNvCxnSpPr>
            <a:cxnSpLocks/>
          </p:cNvCxnSpPr>
          <p:nvPr/>
        </p:nvCxnSpPr>
        <p:spPr>
          <a:xfrm>
            <a:off x="1275523" y="2248250"/>
            <a:ext cx="31852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88824AE-268B-434E-97A0-FA95917759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576" y="3007547"/>
            <a:ext cx="2698586" cy="24118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8074E6-7C0A-48FE-971C-58BEE72E84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833" y="2945253"/>
            <a:ext cx="2698586" cy="24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35221 -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64 0.02385 L 0.03464 0.02408 C 0.0375 0.01945 0.03998 0.01436 0.04323 0.01088 C 0.04544 0.00834 0.05052 0.00649 0.05052 0.00672 C 0.05182 0.00487 0.05313 0.00371 0.0543 0.00209 C 0.05521 0.0007 0.05573 -0.00138 0.05664 -0.00231 C 0.06472 -0.00949 0.0625 -0.00347 0.06901 -0.01111 C 0.06992 -0.01226 0.07044 -0.01458 0.07149 -0.01551 C 0.07461 -0.01759 0.078 -0.01875 0.08125 -0.0199 C 0.09193 -0.02291 0.0862 -0.02152 0.09857 -0.02407 C 0.11107 -0.02291 0.11511 -0.02476 0.12435 -0.0199 C 0.12682 -0.01851 0.1293 -0.01689 0.13177 -0.01551 L 0.13542 -0.01319 L 0.13906 -0.01111 C 0.14037 -0.00972 0.14141 -0.00787 0.14284 -0.00671 C 0.14388 -0.00578 0.14531 -0.00578 0.14649 -0.00463 C 0.1474 -0.00347 0.14805 -0.00138 0.14896 -0.00023 C 0.15013 0.00139 0.15143 0.00278 0.15261 0.00417 C 0.1543 0.00625 0.15586 0.00857 0.15755 0.01088 C 0.17018 0.02686 0.15 0.00024 0.16615 0.02176 C 0.16927 0.0382 0.16511 0.01783 0.16979 0.03473 C 0.17044 0.03681 0.17044 0.03936 0.1711 0.04144 C 0.17526 0.05487 0.17422 0.05255 0.17969 0.0588 C 0.18125 0.05811 0.1832 0.05834 0.18464 0.05672 C 0.18698 0.05394 0.18867 0.04931 0.19076 0.04584 C 0.19154 0.04422 0.19206 0.0419 0.19323 0.04144 L 0.19805 0.03912 C 0.20078 0.03426 0.2043 0.02778 0.20794 0.02616 C 0.22331 0.01922 0.20417 0.02801 0.21654 0.02176 C 0.21823 0.02084 0.21979 0.02037 0.22149 0.01945 C 0.22396 0.01829 0.22891 0.01505 0.22891 0.01528 C 0.22982 0.01551 0.2362 0.01829 0.2375 0.01945 C 0.24531 0.02778 0.23268 0.02061 0.24479 0.02616 C 0.24688 0.02963 0.24818 0.03542 0.25104 0.03704 C 0.26016 0.04237 0.25599 0.03936 0.26328 0.04584 C 0.2681 0.0544 0.26302 0.04653 0.2694 0.05232 C 0.2707 0.05348 0.27201 0.0551 0.27318 0.05672 C 0.27396 0.05787 0.27448 0.06019 0.27552 0.06112 C 0.27787 0.0632 0.28047 0.06389 0.28294 0.06551 L 0.28659 0.0676 L 0.29037 0.06991 C 0.29531 0.06899 0.30026 0.06899 0.30508 0.0676 C 0.30768 0.0669 0.3125 0.0632 0.3125 0.06343 C 0.31367 0.06181 0.31485 0.05996 0.31615 0.0588 C 0.31732 0.05787 0.31875 0.05787 0.31979 0.05672 C 0.32123 0.05487 0.32214 0.05209 0.32357 0.05024 C 0.32461 0.04838 0.32604 0.04746 0.32722 0.04584 C 0.32852 0.04375 0.32943 0.04074 0.33086 0.03912 C 0.33086 0.03936 0.34011 0.0338 0.34193 0.03264 L 0.3457 0.03056 L 0.34935 0.02824 C 0.35547 0.02894 0.36172 0.02871 0.36784 0.03056 C 0.36927 0.03079 0.37018 0.0338 0.37149 0.03473 C 0.37383 0.03681 0.37891 0.03912 0.37891 0.03936 C 0.38008 0.04074 0.38125 0.04237 0.38255 0.04352 C 0.38438 0.04514 0.38959 0.04723 0.39115 0.04792 C 0.39831 0.06065 0.38802 0.04283 0.39727 0.05672 C 0.40677 0.07061 0.39557 0.05672 0.40469 0.0676 C 0.40638 0.07199 0.40716 0.07778 0.40964 0.08079 C 0.41289 0.08473 0.41589 0.0875 0.41823 0.09375 C 0.41901 0.09607 0.41966 0.09838 0.4207 0.10047 C 0.42214 0.10348 0.42565 0.10926 0.42565 0.10949 " pathEditMode="relative" rAng="0" ptsTypes="AAAAAAA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  <p:bldP spid="40" grpId="0" animBg="1"/>
      <p:bldP spid="40" grpId="1" animBg="1"/>
      <p:bldP spid="41" grpId="0" animBg="1"/>
      <p:bldP spid="41" grpId="1" animBg="1"/>
      <p:bldP spid="10" grpId="0" animBg="1"/>
      <p:bldP spid="10" grpId="1" animBg="1"/>
      <p:bldP spid="44" grpId="0" animBg="1"/>
      <p:bldP spid="45" grpId="0" animBg="1"/>
      <p:bldP spid="11" grpId="0" animBg="1"/>
      <p:bldP spid="12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44CF98-B2FF-4FC1-951A-A08AD895492C}"/>
              </a:ext>
            </a:extLst>
          </p:cNvPr>
          <p:cNvSpPr txBox="1"/>
          <p:nvPr/>
        </p:nvSpPr>
        <p:spPr>
          <a:xfrm>
            <a:off x="3810000" y="381001"/>
            <a:ext cx="4038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File:Blackboard.png - Global Informality Project">
            <a:extLst>
              <a:ext uri="{FF2B5EF4-FFF2-40B4-BE49-F238E27FC236}">
                <a16:creationId xmlns:a16="http://schemas.microsoft.com/office/drawing/2014/main" id="{88CF2F65-950A-4C01-A131-6063F4F19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 b="8955"/>
          <a:stretch/>
        </p:blipFill>
        <p:spPr bwMode="auto">
          <a:xfrm>
            <a:off x="3019158" y="1581330"/>
            <a:ext cx="5659621" cy="3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E1C74-2722-48D7-9D09-A87F93B0B8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8" y="797011"/>
            <a:ext cx="2602160" cy="4740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73B3D3-886B-4758-9D17-43278381149B}"/>
              </a:ext>
            </a:extLst>
          </p:cNvPr>
          <p:cNvSpPr txBox="1"/>
          <p:nvPr/>
        </p:nvSpPr>
        <p:spPr>
          <a:xfrm>
            <a:off x="4313428" y="2515765"/>
            <a:ext cx="3105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স্কেলের সাহায্যে খাতায় সরল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B9218-5DEF-4F8D-8A12-77637D7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0" y="2335348"/>
            <a:ext cx="3228229" cy="3228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B0F99-E6AE-4665-98F3-C163A4B8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2" y="2"/>
            <a:ext cx="1183637" cy="231779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D77F9B4-1DDF-482A-B953-9BCA08FCEF39}"/>
              </a:ext>
            </a:extLst>
          </p:cNvPr>
          <p:cNvSpPr/>
          <p:nvPr/>
        </p:nvSpPr>
        <p:spPr>
          <a:xfrm>
            <a:off x="2330245" y="355592"/>
            <a:ext cx="7551174" cy="643541"/>
          </a:xfrm>
          <a:prstGeom prst="wedgeRoundRectCallout">
            <a:avLst>
              <a:gd name="adj1" fmla="val -59505"/>
              <a:gd name="adj2" fmla="val 945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8F6CBB7-94F2-4A04-9E59-EFB2A1FE14F8}"/>
              </a:ext>
            </a:extLst>
          </p:cNvPr>
          <p:cNvSpPr/>
          <p:nvPr/>
        </p:nvSpPr>
        <p:spPr>
          <a:xfrm>
            <a:off x="2242814" y="373145"/>
            <a:ext cx="7733315" cy="653983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AEAFF2-C215-4106-8874-6524CC55011A}"/>
              </a:ext>
            </a:extLst>
          </p:cNvPr>
          <p:cNvSpPr/>
          <p:nvPr/>
        </p:nvSpPr>
        <p:spPr>
          <a:xfrm>
            <a:off x="1008970" y="2021305"/>
            <a:ext cx="6354357" cy="3978442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4BC42B-CF1F-4DB3-88AF-C20186FE3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74" y="2828759"/>
            <a:ext cx="3840669" cy="112070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6397FE8-8A4F-4292-987D-B701C9DED294}"/>
              </a:ext>
            </a:extLst>
          </p:cNvPr>
          <p:cNvSpPr/>
          <p:nvPr/>
        </p:nvSpPr>
        <p:spPr>
          <a:xfrm>
            <a:off x="7624509" y="2276528"/>
            <a:ext cx="4150339" cy="256138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77933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241638-8C7C-4028-AC94-B9498C39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89" y="1530241"/>
            <a:ext cx="5827520" cy="17004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47670E-310D-45FD-A6CE-483B9D1F3892}"/>
              </a:ext>
            </a:extLst>
          </p:cNvPr>
          <p:cNvSpPr txBox="1"/>
          <p:nvPr/>
        </p:nvSpPr>
        <p:spPr>
          <a:xfrm>
            <a:off x="8925055" y="3804264"/>
            <a:ext cx="1359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তল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9996F-AF72-49C9-BF2F-4A006F3ED3DA}"/>
              </a:ext>
            </a:extLst>
          </p:cNvPr>
          <p:cNvSpPr txBox="1"/>
          <p:nvPr/>
        </p:nvSpPr>
        <p:spPr>
          <a:xfrm>
            <a:off x="653491" y="3111767"/>
            <a:ext cx="418575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সমতল।</a:t>
            </a:r>
          </a:p>
        </p:txBody>
      </p:sp>
    </p:spTree>
    <p:extLst>
      <p:ext uri="{BB962C8B-B14F-4D97-AF65-F5344CB8AC3E}">
        <p14:creationId xmlns:p14="http://schemas.microsoft.com/office/powerpoint/2010/main" val="19739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23794D0-1368-4FD8-A849-B67E75B57578}"/>
              </a:ext>
            </a:extLst>
          </p:cNvPr>
          <p:cNvSpPr/>
          <p:nvPr/>
        </p:nvSpPr>
        <p:spPr>
          <a:xfrm rot="16939455">
            <a:off x="4730562" y="2073872"/>
            <a:ext cx="947648" cy="1618249"/>
          </a:xfrm>
          <a:custGeom>
            <a:avLst/>
            <a:gdLst>
              <a:gd name="connsiteX0" fmla="*/ 0 w 492299"/>
              <a:gd name="connsiteY0" fmla="*/ 634181 h 634181"/>
              <a:gd name="connsiteX1" fmla="*/ 471949 w 492299"/>
              <a:gd name="connsiteY1" fmla="*/ 457200 h 634181"/>
              <a:gd name="connsiteX2" fmla="*/ 412955 w 492299"/>
              <a:gd name="connsiteY2" fmla="*/ 0 h 634181"/>
              <a:gd name="connsiteX3" fmla="*/ 412955 w 492299"/>
              <a:gd name="connsiteY3" fmla="*/ 0 h 6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99" h="634181">
                <a:moveTo>
                  <a:pt x="0" y="634181"/>
                </a:moveTo>
                <a:cubicBezTo>
                  <a:pt x="201561" y="598539"/>
                  <a:pt x="403123" y="562897"/>
                  <a:pt x="471949" y="457200"/>
                </a:cubicBezTo>
                <a:cubicBezTo>
                  <a:pt x="540775" y="351503"/>
                  <a:pt x="412955" y="0"/>
                  <a:pt x="412955" y="0"/>
                </a:cubicBezTo>
                <a:lnTo>
                  <a:pt x="4129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AD40A85-43BF-4C7D-AE21-56D49D68CDD3}"/>
              </a:ext>
            </a:extLst>
          </p:cNvPr>
          <p:cNvSpPr/>
          <p:nvPr/>
        </p:nvSpPr>
        <p:spPr>
          <a:xfrm rot="718939">
            <a:off x="4984356" y="4655038"/>
            <a:ext cx="947648" cy="1679290"/>
          </a:xfrm>
          <a:custGeom>
            <a:avLst/>
            <a:gdLst>
              <a:gd name="connsiteX0" fmla="*/ 0 w 492299"/>
              <a:gd name="connsiteY0" fmla="*/ 634181 h 634181"/>
              <a:gd name="connsiteX1" fmla="*/ 471949 w 492299"/>
              <a:gd name="connsiteY1" fmla="*/ 457200 h 634181"/>
              <a:gd name="connsiteX2" fmla="*/ 412955 w 492299"/>
              <a:gd name="connsiteY2" fmla="*/ 0 h 634181"/>
              <a:gd name="connsiteX3" fmla="*/ 412955 w 492299"/>
              <a:gd name="connsiteY3" fmla="*/ 0 h 6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99" h="634181">
                <a:moveTo>
                  <a:pt x="0" y="634181"/>
                </a:moveTo>
                <a:cubicBezTo>
                  <a:pt x="201561" y="598539"/>
                  <a:pt x="403123" y="562897"/>
                  <a:pt x="471949" y="457200"/>
                </a:cubicBezTo>
                <a:cubicBezTo>
                  <a:pt x="540775" y="351503"/>
                  <a:pt x="412955" y="0"/>
                  <a:pt x="412955" y="0"/>
                </a:cubicBezTo>
                <a:lnTo>
                  <a:pt x="4129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D08AEF-3897-4D57-BCD0-F73C986E8D1B}"/>
              </a:ext>
            </a:extLst>
          </p:cNvPr>
          <p:cNvSpPr/>
          <p:nvPr/>
        </p:nvSpPr>
        <p:spPr>
          <a:xfrm rot="6138598">
            <a:off x="2052998" y="4878295"/>
            <a:ext cx="947648" cy="1769166"/>
          </a:xfrm>
          <a:custGeom>
            <a:avLst/>
            <a:gdLst>
              <a:gd name="connsiteX0" fmla="*/ 0 w 492299"/>
              <a:gd name="connsiteY0" fmla="*/ 634181 h 634181"/>
              <a:gd name="connsiteX1" fmla="*/ 471949 w 492299"/>
              <a:gd name="connsiteY1" fmla="*/ 457200 h 634181"/>
              <a:gd name="connsiteX2" fmla="*/ 412955 w 492299"/>
              <a:gd name="connsiteY2" fmla="*/ 0 h 634181"/>
              <a:gd name="connsiteX3" fmla="*/ 412955 w 492299"/>
              <a:gd name="connsiteY3" fmla="*/ 0 h 6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99" h="634181">
                <a:moveTo>
                  <a:pt x="0" y="634181"/>
                </a:moveTo>
                <a:cubicBezTo>
                  <a:pt x="201561" y="598539"/>
                  <a:pt x="403123" y="562897"/>
                  <a:pt x="471949" y="457200"/>
                </a:cubicBezTo>
                <a:cubicBezTo>
                  <a:pt x="540775" y="351503"/>
                  <a:pt x="412955" y="0"/>
                  <a:pt x="412955" y="0"/>
                </a:cubicBezTo>
                <a:lnTo>
                  <a:pt x="4129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1341B7-0A32-4C5D-BD63-11855B0A5B60}"/>
              </a:ext>
            </a:extLst>
          </p:cNvPr>
          <p:cNvSpPr/>
          <p:nvPr/>
        </p:nvSpPr>
        <p:spPr>
          <a:xfrm rot="11515779">
            <a:off x="1786991" y="2298061"/>
            <a:ext cx="1113431" cy="1746642"/>
          </a:xfrm>
          <a:custGeom>
            <a:avLst/>
            <a:gdLst>
              <a:gd name="connsiteX0" fmla="*/ 0 w 492299"/>
              <a:gd name="connsiteY0" fmla="*/ 634181 h 634181"/>
              <a:gd name="connsiteX1" fmla="*/ 471949 w 492299"/>
              <a:gd name="connsiteY1" fmla="*/ 457200 h 634181"/>
              <a:gd name="connsiteX2" fmla="*/ 412955 w 492299"/>
              <a:gd name="connsiteY2" fmla="*/ 0 h 634181"/>
              <a:gd name="connsiteX3" fmla="*/ 412955 w 492299"/>
              <a:gd name="connsiteY3" fmla="*/ 0 h 6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99" h="634181">
                <a:moveTo>
                  <a:pt x="0" y="634181"/>
                </a:moveTo>
                <a:cubicBezTo>
                  <a:pt x="201561" y="598539"/>
                  <a:pt x="403123" y="562897"/>
                  <a:pt x="471949" y="457200"/>
                </a:cubicBezTo>
                <a:cubicBezTo>
                  <a:pt x="540775" y="351503"/>
                  <a:pt x="412955" y="0"/>
                  <a:pt x="412955" y="0"/>
                </a:cubicBezTo>
                <a:lnTo>
                  <a:pt x="4129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C46B0B-134C-4D78-8D1F-591F788F0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2" y="393878"/>
            <a:ext cx="1183637" cy="231779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09A0B6B-2698-4AA1-9EA5-0C82E6F0AAF7}"/>
              </a:ext>
            </a:extLst>
          </p:cNvPr>
          <p:cNvSpPr/>
          <p:nvPr/>
        </p:nvSpPr>
        <p:spPr>
          <a:xfrm>
            <a:off x="2159878" y="361168"/>
            <a:ext cx="4792717" cy="725214"/>
          </a:xfrm>
          <a:prstGeom prst="wedgeRoundRectCallout">
            <a:avLst>
              <a:gd name="adj1" fmla="val -38855"/>
              <a:gd name="adj2" fmla="val 7771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72F097D-1199-4AE6-9AA9-2636DE9BF5CA}"/>
              </a:ext>
            </a:extLst>
          </p:cNvPr>
          <p:cNvSpPr/>
          <p:nvPr/>
        </p:nvSpPr>
        <p:spPr>
          <a:xfrm>
            <a:off x="2024980" y="393878"/>
            <a:ext cx="5300776" cy="653983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কী?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FC4F1-A00A-4C18-9DE2-CD26A4B92EA4}"/>
              </a:ext>
            </a:extLst>
          </p:cNvPr>
          <p:cNvSpPr txBox="1"/>
          <p:nvPr/>
        </p:nvSpPr>
        <p:spPr>
          <a:xfrm>
            <a:off x="6205413" y="4271123"/>
            <a:ext cx="5352939" cy="8402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BDD99-42E1-49BD-8DB4-6B25DAB50DCB}"/>
              </a:ext>
            </a:extLst>
          </p:cNvPr>
          <p:cNvGrpSpPr/>
          <p:nvPr/>
        </p:nvGrpSpPr>
        <p:grpSpPr>
          <a:xfrm>
            <a:off x="5287127" y="1382207"/>
            <a:ext cx="4862052" cy="642275"/>
            <a:chOff x="3064447" y="177204"/>
            <a:chExt cx="5914104" cy="72521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3B11D22-CB7C-49A2-8B87-4C6B461591D5}"/>
                </a:ext>
              </a:extLst>
            </p:cNvPr>
            <p:cNvSpPr/>
            <p:nvPr/>
          </p:nvSpPr>
          <p:spPr>
            <a:xfrm>
              <a:off x="3699640" y="353880"/>
              <a:ext cx="4792717" cy="548537"/>
            </a:xfrm>
            <a:prstGeom prst="wedgeRoundRectCallout">
              <a:avLst>
                <a:gd name="adj1" fmla="val 64434"/>
                <a:gd name="adj2" fmla="val 86413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DDCF74DF-54A7-4885-A1D6-1FE2D6768F95}"/>
                </a:ext>
              </a:extLst>
            </p:cNvPr>
            <p:cNvSpPr/>
            <p:nvPr/>
          </p:nvSpPr>
          <p:spPr>
            <a:xfrm>
              <a:off x="3064447" y="177204"/>
              <a:ext cx="5914104" cy="725213"/>
            </a:xfrm>
            <a:prstGeom prst="wedgeRoundRectCallout">
              <a:avLst>
                <a:gd name="adj1" fmla="val -48567"/>
                <a:gd name="adj2" fmla="val 13455"/>
                <a:gd name="adj3" fmla="val 1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সমতল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বক্রতল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C8BD1B7-22C1-4941-8840-1B4ED9274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746" y="1001149"/>
            <a:ext cx="1365964" cy="2492477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ABDC13F-89BE-4B17-9431-A0D81018B5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A06940-D0C8-4B33-A1F6-6D13210AA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34612" r="69333" b="49248"/>
          <a:stretch/>
        </p:blipFill>
        <p:spPr>
          <a:xfrm>
            <a:off x="2155858" y="2552487"/>
            <a:ext cx="3495663" cy="33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AEC6FD-ED22-4F2F-B6DB-E8EA342A4469}"/>
              </a:ext>
            </a:extLst>
          </p:cNvPr>
          <p:cNvSpPr/>
          <p:nvPr/>
        </p:nvSpPr>
        <p:spPr>
          <a:xfrm>
            <a:off x="3555924" y="594749"/>
            <a:ext cx="6958110" cy="5668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FE705-94C1-4761-A499-16272CE00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759" r="7914" b="11355"/>
          <a:stretch/>
        </p:blipFill>
        <p:spPr>
          <a:xfrm>
            <a:off x="4544788" y="351491"/>
            <a:ext cx="4707066" cy="399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Top"/>
            <a:lightRig rig="threePt" dir="t"/>
          </a:scene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11EB39-D8CB-4303-A82C-A1E8A363B47B}"/>
              </a:ext>
            </a:extLst>
          </p:cNvPr>
          <p:cNvSpPr txBox="1"/>
          <p:nvPr/>
        </p:nvSpPr>
        <p:spPr>
          <a:xfrm>
            <a:off x="658762" y="594750"/>
            <a:ext cx="24777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98B556-E8A1-43F7-A24B-6E15F5818F00}"/>
              </a:ext>
            </a:extLst>
          </p:cNvPr>
          <p:cNvCxnSpPr>
            <a:cxnSpLocks/>
          </p:cNvCxnSpPr>
          <p:nvPr/>
        </p:nvCxnSpPr>
        <p:spPr>
          <a:xfrm flipV="1">
            <a:off x="4544788" y="1597094"/>
            <a:ext cx="3452231" cy="4407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E100392-C2EC-434A-9577-664AD5883479}"/>
              </a:ext>
            </a:extLst>
          </p:cNvPr>
          <p:cNvSpPr/>
          <p:nvPr/>
        </p:nvSpPr>
        <p:spPr>
          <a:xfrm flipV="1">
            <a:off x="9504452" y="2485644"/>
            <a:ext cx="152058" cy="153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10268-7AC0-4BA5-A676-4EFB5A620D89}"/>
              </a:ext>
            </a:extLst>
          </p:cNvPr>
          <p:cNvCxnSpPr>
            <a:cxnSpLocks/>
          </p:cNvCxnSpPr>
          <p:nvPr/>
        </p:nvCxnSpPr>
        <p:spPr>
          <a:xfrm flipV="1">
            <a:off x="6103636" y="2646675"/>
            <a:ext cx="3006495" cy="4872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7FE11-DA2E-48B6-9F75-CCAC9DFBFD3C}"/>
              </a:ext>
            </a:extLst>
          </p:cNvPr>
          <p:cNvCxnSpPr>
            <a:cxnSpLocks/>
          </p:cNvCxnSpPr>
          <p:nvPr/>
        </p:nvCxnSpPr>
        <p:spPr>
          <a:xfrm>
            <a:off x="4385598" y="2159445"/>
            <a:ext cx="1484811" cy="974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26E40-BACC-4A35-807B-3F37BB68222C}"/>
              </a:ext>
            </a:extLst>
          </p:cNvPr>
          <p:cNvCxnSpPr>
            <a:cxnSpLocks/>
          </p:cNvCxnSpPr>
          <p:nvPr/>
        </p:nvCxnSpPr>
        <p:spPr>
          <a:xfrm>
            <a:off x="7997019" y="1491072"/>
            <a:ext cx="1381134" cy="881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F76F9FC0-A1FB-485F-A456-3AE2F6452D4E}"/>
              </a:ext>
            </a:extLst>
          </p:cNvPr>
          <p:cNvSpPr/>
          <p:nvPr/>
        </p:nvSpPr>
        <p:spPr>
          <a:xfrm>
            <a:off x="8642236" y="428590"/>
            <a:ext cx="2851808" cy="7588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079" tIns="48538" rIns="97079" bIns="48538" rtlCol="0" anchor="ctr"/>
          <a:lstStyle/>
          <a:p>
            <a:r>
              <a:rPr lang="en-US" sz="5402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5402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2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A002D563-CA04-4548-BAD1-A535B58B4A8E}"/>
              </a:ext>
            </a:extLst>
          </p:cNvPr>
          <p:cNvSpPr/>
          <p:nvPr/>
        </p:nvSpPr>
        <p:spPr>
          <a:xfrm>
            <a:off x="1457656" y="5431916"/>
            <a:ext cx="9276688" cy="934224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4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334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4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334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4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334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4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</a:t>
            </a:r>
            <a:r>
              <a:rPr lang="en-US" sz="5334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4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5334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A03F4-643D-47B4-A084-085D77762774}"/>
              </a:ext>
            </a:extLst>
          </p:cNvPr>
          <p:cNvSpPr txBox="1"/>
          <p:nvPr/>
        </p:nvSpPr>
        <p:spPr>
          <a:xfrm>
            <a:off x="1271858" y="4352334"/>
            <a:ext cx="142893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9D48-2DBC-4180-8FC1-0A9D4101F797}"/>
              </a:ext>
            </a:extLst>
          </p:cNvPr>
          <p:cNvSpPr txBox="1"/>
          <p:nvPr/>
        </p:nvSpPr>
        <p:spPr>
          <a:xfrm>
            <a:off x="5030335" y="4266631"/>
            <a:ext cx="142893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211C37-A491-4234-B4B7-5DEEAA47FE45}"/>
              </a:ext>
            </a:extLst>
          </p:cNvPr>
          <p:cNvSpPr txBox="1"/>
          <p:nvPr/>
        </p:nvSpPr>
        <p:spPr>
          <a:xfrm>
            <a:off x="8365154" y="4446582"/>
            <a:ext cx="142893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74593D-ADEE-4FF2-A0B3-8C08B751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526" y="2623155"/>
            <a:ext cx="2053000" cy="1638451"/>
          </a:xfrm>
          <a:prstGeom prst="rect">
            <a:avLst/>
          </a:prstGeom>
        </p:spPr>
      </p:pic>
      <p:pic>
        <p:nvPicPr>
          <p:cNvPr id="18" name="Picture 20" descr="table এর ছবি ফলাফল">
            <a:extLst>
              <a:ext uri="{FF2B5EF4-FFF2-40B4-BE49-F238E27FC236}">
                <a16:creationId xmlns:a16="http://schemas.microsoft.com/office/drawing/2014/main" id="{797E65D9-30A1-436A-B945-A774585E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6" y="2257431"/>
            <a:ext cx="3323787" cy="236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8161A0-C693-4334-B52B-43E57A4A4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04" y="2305003"/>
            <a:ext cx="1977036" cy="1829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61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382" y="372953"/>
            <a:ext cx="694984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সমন্বয়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0" y="991964"/>
            <a:ext cx="4084354" cy="5398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8690" y="1487490"/>
            <a:ext cx="5531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১০৭ নং পৃষ্ঠা খোল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B0B20-5AEE-4497-ABC3-705BB6861F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12779" r="30131" b="3326"/>
          <a:stretch/>
        </p:blipFill>
        <p:spPr>
          <a:xfrm>
            <a:off x="6304547" y="2116749"/>
            <a:ext cx="3469974" cy="43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1C606C-70D9-4710-A6D2-E296CFD23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564748"/>
              </p:ext>
            </p:extLst>
          </p:nvPr>
        </p:nvGraphicFramePr>
        <p:xfrm>
          <a:off x="335721" y="1378226"/>
          <a:ext cx="10186504" cy="478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E6967F-D31F-4AE6-9F36-9526E983BC1E}"/>
              </a:ext>
            </a:extLst>
          </p:cNvPr>
          <p:cNvSpPr/>
          <p:nvPr/>
        </p:nvSpPr>
        <p:spPr>
          <a:xfrm>
            <a:off x="4774515" y="374921"/>
            <a:ext cx="2236028" cy="11079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70959" y="5803729"/>
            <a:ext cx="11617180" cy="68503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843766-718A-4F2B-A911-291FCF36F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76733" r="1074"/>
          <a:stretch/>
        </p:blipFill>
        <p:spPr>
          <a:xfrm>
            <a:off x="269206" y="3846540"/>
            <a:ext cx="11653588" cy="2867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7949" y="595086"/>
            <a:ext cx="3216199" cy="1135888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7949C-1CE3-4BA5-94E7-DED643069319}"/>
              </a:ext>
            </a:extLst>
          </p:cNvPr>
          <p:cNvSpPr txBox="1"/>
          <p:nvPr/>
        </p:nvSpPr>
        <p:spPr>
          <a:xfrm>
            <a:off x="2236762" y="3127331"/>
            <a:ext cx="6522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বিন্দু,রেখা,সমতল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id="{CA882C2F-B6BD-4C39-AA92-6061DD82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59" y="491779"/>
            <a:ext cx="3683637" cy="210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23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CDDD6-1ADB-4530-9E98-18112BCCC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76733" r="1074"/>
          <a:stretch/>
        </p:blipFill>
        <p:spPr>
          <a:xfrm>
            <a:off x="6208295" y="5198867"/>
            <a:ext cx="5685925" cy="139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A88FD-3BFC-4682-9178-834D1904C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000" y="2611817"/>
            <a:ext cx="2581637" cy="341219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B95F7-D1A3-4CB7-9CDF-562469709143}"/>
              </a:ext>
            </a:extLst>
          </p:cNvPr>
          <p:cNvSpPr txBox="1"/>
          <p:nvPr/>
        </p:nvSpPr>
        <p:spPr>
          <a:xfrm>
            <a:off x="561472" y="3428999"/>
            <a:ext cx="52738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B9E3C-9316-43D9-9601-DA50A6002A6F}"/>
              </a:ext>
            </a:extLst>
          </p:cNvPr>
          <p:cNvSpPr txBox="1"/>
          <p:nvPr/>
        </p:nvSpPr>
        <p:spPr>
          <a:xfrm>
            <a:off x="4979068" y="260249"/>
            <a:ext cx="2009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C94FED-B9A6-40AA-B4F6-0A2F14AF5636}"/>
              </a:ext>
            </a:extLst>
          </p:cNvPr>
          <p:cNvCxnSpPr>
            <a:cxnSpLocks/>
          </p:cNvCxnSpPr>
          <p:nvPr/>
        </p:nvCxnSpPr>
        <p:spPr>
          <a:xfrm>
            <a:off x="6096000" y="1247709"/>
            <a:ext cx="112295" cy="53500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B0146A8-AD54-49DB-9761-5EFA78AE9E08}"/>
              </a:ext>
            </a:extLst>
          </p:cNvPr>
          <p:cNvSpPr txBox="1"/>
          <p:nvPr/>
        </p:nvSpPr>
        <p:spPr>
          <a:xfrm>
            <a:off x="6590368" y="241937"/>
            <a:ext cx="501125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DF47AA5-42B9-416B-879D-5F48E3D48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62588"/>
              </p:ext>
            </p:extLst>
          </p:nvPr>
        </p:nvGraphicFramePr>
        <p:xfrm>
          <a:off x="674732" y="622502"/>
          <a:ext cx="2808623" cy="279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A92694-3381-4B94-8B1D-8C6971EEB773}"/>
              </a:ext>
            </a:extLst>
          </p:cNvPr>
          <p:cNvCxnSpPr>
            <a:cxnSpLocks/>
          </p:cNvCxnSpPr>
          <p:nvPr/>
        </p:nvCxnSpPr>
        <p:spPr>
          <a:xfrm>
            <a:off x="6308490" y="1659133"/>
            <a:ext cx="112295" cy="45350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120466-80F5-4935-85FF-B03A49A8D655}"/>
              </a:ext>
            </a:extLst>
          </p:cNvPr>
          <p:cNvCxnSpPr/>
          <p:nvPr/>
        </p:nvCxnSpPr>
        <p:spPr>
          <a:xfrm>
            <a:off x="6590368" y="2486526"/>
            <a:ext cx="73190" cy="32507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22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6C51B9-018D-40BD-A16F-2EB487B4F494}"/>
              </a:ext>
            </a:extLst>
          </p:cNvPr>
          <p:cNvSpPr/>
          <p:nvPr/>
        </p:nvSpPr>
        <p:spPr>
          <a:xfrm>
            <a:off x="657726" y="802106"/>
            <a:ext cx="6176211" cy="51334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176A9-41D3-48C9-AA82-E1000CDB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7" y="1113249"/>
            <a:ext cx="5300350" cy="4425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48AB4-369E-434D-ABD9-AA19AA49F4A5}"/>
              </a:ext>
            </a:extLst>
          </p:cNvPr>
          <p:cNvSpPr txBox="1"/>
          <p:nvPr/>
        </p:nvSpPr>
        <p:spPr>
          <a:xfrm>
            <a:off x="7154780" y="1905505"/>
            <a:ext cx="474846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ED6D9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470C4-3A01-428D-BEBD-C3A4D77F2660}"/>
              </a:ext>
            </a:extLst>
          </p:cNvPr>
          <p:cNvSpPr txBox="1"/>
          <p:nvPr/>
        </p:nvSpPr>
        <p:spPr>
          <a:xfrm>
            <a:off x="6096000" y="5394067"/>
            <a:ext cx="1957137" cy="590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আকৃতি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04856-7E00-4DF6-8744-B5897E84B869}"/>
              </a:ext>
            </a:extLst>
          </p:cNvPr>
          <p:cNvSpPr txBox="1"/>
          <p:nvPr/>
        </p:nvSpPr>
        <p:spPr>
          <a:xfrm>
            <a:off x="260184" y="434394"/>
            <a:ext cx="4472237" cy="73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6D635B-61C7-4A9D-8780-E89359CE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485" y="1764102"/>
            <a:ext cx="2530648" cy="2952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F178FE-856E-4655-BBA6-DF1C08C10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34612" r="69333" b="49248"/>
          <a:stretch/>
        </p:blipFill>
        <p:spPr>
          <a:xfrm>
            <a:off x="1041844" y="1874169"/>
            <a:ext cx="2272591" cy="2188166"/>
          </a:xfrm>
          <a:prstGeom prst="rect">
            <a:avLst/>
          </a:prstGeom>
        </p:spPr>
      </p:pic>
      <p:pic>
        <p:nvPicPr>
          <p:cNvPr id="14" name="Picture 4" descr="File:Blackboard.png - Global Informality Project">
            <a:extLst>
              <a:ext uri="{FF2B5EF4-FFF2-40B4-BE49-F238E27FC236}">
                <a16:creationId xmlns:a16="http://schemas.microsoft.com/office/drawing/2014/main" id="{C5994EF7-0900-427C-89FB-7DB41F57B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 b="8955"/>
          <a:stretch/>
        </p:blipFill>
        <p:spPr bwMode="auto">
          <a:xfrm>
            <a:off x="4151263" y="1168889"/>
            <a:ext cx="3119452" cy="20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3851E3-D6EA-4805-9D9D-9E69DBE51F7E}"/>
              </a:ext>
            </a:extLst>
          </p:cNvPr>
          <p:cNvSpPr txBox="1"/>
          <p:nvPr/>
        </p:nvSpPr>
        <p:spPr>
          <a:xfrm>
            <a:off x="785657" y="4355157"/>
            <a:ext cx="542911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6302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3B48E-845D-4DC1-A4A1-6DD224387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24950"/>
            <a:ext cx="11742822" cy="6491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713EC-584F-4130-8DC9-98C5A2151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09" y="225921"/>
            <a:ext cx="9288379" cy="5809608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FBB850-4F47-4F7A-AEBE-3040753CFB89}"/>
              </a:ext>
            </a:extLst>
          </p:cNvPr>
          <p:cNvSpPr/>
          <p:nvPr/>
        </p:nvSpPr>
        <p:spPr>
          <a:xfrm>
            <a:off x="395038" y="0"/>
            <a:ext cx="6513096" cy="5454709"/>
          </a:xfrm>
          <a:prstGeom prst="cloud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3C1868-D9BC-40B1-B2ED-15B068CE6FFE}"/>
              </a:ext>
            </a:extLst>
          </p:cNvPr>
          <p:cNvSpPr/>
          <p:nvPr/>
        </p:nvSpPr>
        <p:spPr>
          <a:xfrm>
            <a:off x="6095999" y="938071"/>
            <a:ext cx="4888829" cy="509856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0AEDED-161C-471D-8FBD-4118C3FDEDCC}"/>
              </a:ext>
            </a:extLst>
          </p:cNvPr>
          <p:cNvSpPr/>
          <p:nvPr/>
        </p:nvSpPr>
        <p:spPr>
          <a:xfrm>
            <a:off x="4799812" y="241209"/>
            <a:ext cx="2592376" cy="1120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2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801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91455-9F56-4C45-8BA4-C9D030665F99}"/>
              </a:ext>
            </a:extLst>
          </p:cNvPr>
          <p:cNvSpPr/>
          <p:nvPr/>
        </p:nvSpPr>
        <p:spPr>
          <a:xfrm>
            <a:off x="2831666" y="1970809"/>
            <a:ext cx="8596929" cy="551706"/>
          </a:xfrm>
          <a:prstGeom prst="rect">
            <a:avLst/>
          </a:prstGeom>
          <a:solidFill>
            <a:srgbClr val="F010C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২৮.১.১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তল,রেখা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8C68F-9C64-41E5-AFF3-89809DDEC3AE}"/>
              </a:ext>
            </a:extLst>
          </p:cNvPr>
          <p:cNvSpPr/>
          <p:nvPr/>
        </p:nvSpPr>
        <p:spPr>
          <a:xfrm>
            <a:off x="3110520" y="3260562"/>
            <a:ext cx="8039223" cy="498851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২৮.১.২ সমতল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794CD-BC79-47FD-B09D-BC4E1FCD914E}"/>
              </a:ext>
            </a:extLst>
          </p:cNvPr>
          <p:cNvSpPr/>
          <p:nvPr/>
        </p:nvSpPr>
        <p:spPr>
          <a:xfrm>
            <a:off x="2848067" y="4368557"/>
            <a:ext cx="8301676" cy="498841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২৮.১.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তল,রেখা ওবিন্দু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as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8E25E7-3F9E-4621-A8A2-96FF0481C48F}"/>
              </a:ext>
            </a:extLst>
          </p:cNvPr>
          <p:cNvSpPr/>
          <p:nvPr/>
        </p:nvSpPr>
        <p:spPr>
          <a:xfrm>
            <a:off x="2310985" y="1972485"/>
            <a:ext cx="574216" cy="516958"/>
          </a:xfrm>
          <a:prstGeom prst="ellipse">
            <a:avLst/>
          </a:prstGeom>
          <a:solidFill>
            <a:srgbClr val="F010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DB3B78-404D-4F3D-99A8-4364E998FC9B}"/>
              </a:ext>
            </a:extLst>
          </p:cNvPr>
          <p:cNvSpPr/>
          <p:nvPr/>
        </p:nvSpPr>
        <p:spPr>
          <a:xfrm>
            <a:off x="2629715" y="3170521"/>
            <a:ext cx="574216" cy="516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371C25-BEBE-4739-81D9-E162DA0201BB}"/>
              </a:ext>
            </a:extLst>
          </p:cNvPr>
          <p:cNvSpPr/>
          <p:nvPr/>
        </p:nvSpPr>
        <p:spPr>
          <a:xfrm>
            <a:off x="2383733" y="4296131"/>
            <a:ext cx="574216" cy="51695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392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FF14BF4-7F7B-4FBA-8101-5DCEEE2E8DBD}"/>
              </a:ext>
            </a:extLst>
          </p:cNvPr>
          <p:cNvSpPr/>
          <p:nvPr/>
        </p:nvSpPr>
        <p:spPr>
          <a:xfrm>
            <a:off x="234132" y="247378"/>
            <a:ext cx="11749321" cy="6335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68BC1D2B-DAED-4A43-A58B-F3BE5B26BE75}"/>
              </a:ext>
            </a:extLst>
          </p:cNvPr>
          <p:cNvSpPr/>
          <p:nvPr/>
        </p:nvSpPr>
        <p:spPr>
          <a:xfrm>
            <a:off x="1590806" y="1160646"/>
            <a:ext cx="7645564" cy="651585"/>
          </a:xfrm>
          <a:prstGeom prst="wedgeRoundRectCallout">
            <a:avLst>
              <a:gd name="adj1" fmla="val -59505"/>
              <a:gd name="adj2" fmla="val 945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EBD67-F28B-4749-A37B-4A04D4A6F76F}"/>
              </a:ext>
            </a:extLst>
          </p:cNvPr>
          <p:cNvSpPr/>
          <p:nvPr/>
        </p:nvSpPr>
        <p:spPr>
          <a:xfrm>
            <a:off x="1580259" y="3382002"/>
            <a:ext cx="4356735" cy="2794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0D66E-391B-4730-A217-FFB683B4788B}"/>
              </a:ext>
            </a:extLst>
          </p:cNvPr>
          <p:cNvSpPr/>
          <p:nvPr/>
        </p:nvSpPr>
        <p:spPr>
          <a:xfrm rot="19464822">
            <a:off x="2190306" y="4711313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C7C0C2-0071-4922-AAAF-4500AF71FECC}"/>
              </a:ext>
            </a:extLst>
          </p:cNvPr>
          <p:cNvSpPr/>
          <p:nvPr/>
        </p:nvSpPr>
        <p:spPr>
          <a:xfrm rot="19464822">
            <a:off x="4543542" y="471665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6266AC-63B5-4F07-9D4B-A051FF29E407}"/>
              </a:ext>
            </a:extLst>
          </p:cNvPr>
          <p:cNvSpPr txBox="1"/>
          <p:nvPr/>
        </p:nvSpPr>
        <p:spPr>
          <a:xfrm>
            <a:off x="4769818" y="229924"/>
            <a:ext cx="372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রেখা আঁকি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B69BE81-1A90-4142-AB22-FBFB118C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5" y="583867"/>
            <a:ext cx="1198432" cy="2346765"/>
          </a:xfrm>
          <a:prstGeom prst="rect">
            <a:avLst/>
          </a:prstGeom>
        </p:spPr>
      </p:pic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0253340D-2DB5-44D4-9884-116A25A34061}"/>
              </a:ext>
            </a:extLst>
          </p:cNvPr>
          <p:cNvSpPr/>
          <p:nvPr/>
        </p:nvSpPr>
        <p:spPr>
          <a:xfrm>
            <a:off x="1406389" y="1154938"/>
            <a:ext cx="7829981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CD5940C-0CFF-41E7-9569-8C28A22B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466" y="1156698"/>
            <a:ext cx="1383039" cy="2523633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A708E1A-BB3F-4866-98E7-D12333D02FB3}"/>
              </a:ext>
            </a:extLst>
          </p:cNvPr>
          <p:cNvSpPr/>
          <p:nvPr/>
        </p:nvSpPr>
        <p:spPr>
          <a:xfrm>
            <a:off x="3100872" y="2397237"/>
            <a:ext cx="6566330" cy="596908"/>
          </a:xfrm>
          <a:prstGeom prst="wedgeRoundRectCallout">
            <a:avLst>
              <a:gd name="adj1" fmla="val 64296"/>
              <a:gd name="adj2" fmla="val 3748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/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232C253-D4B0-4B8F-9933-90D868C4D61F}"/>
              </a:ext>
            </a:extLst>
          </p:cNvPr>
          <p:cNvSpPr/>
          <p:nvPr/>
        </p:nvSpPr>
        <p:spPr>
          <a:xfrm>
            <a:off x="3122399" y="2390925"/>
            <a:ext cx="6566329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rgbClr val="EE8A8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42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 animBg="1"/>
      <p:bldP spid="35" grpId="0" animBg="1"/>
      <p:bldP spid="40" grpId="0"/>
      <p:bldP spid="45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ABDD68C5-A156-4AEE-BB25-60704312550D}"/>
              </a:ext>
            </a:extLst>
          </p:cNvPr>
          <p:cNvSpPr/>
          <p:nvPr/>
        </p:nvSpPr>
        <p:spPr>
          <a:xfrm>
            <a:off x="2904500" y="1724882"/>
            <a:ext cx="6642994" cy="701111"/>
          </a:xfrm>
          <a:prstGeom prst="wedgeRoundRectCallout">
            <a:avLst>
              <a:gd name="adj1" fmla="val 70230"/>
              <a:gd name="adj2" fmla="val 7954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611A80-FA10-40A0-B833-6F599FF7A90D}"/>
              </a:ext>
            </a:extLst>
          </p:cNvPr>
          <p:cNvSpPr/>
          <p:nvPr/>
        </p:nvSpPr>
        <p:spPr>
          <a:xfrm>
            <a:off x="190684" y="124455"/>
            <a:ext cx="11781426" cy="6421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EBD67-F28B-4749-A37B-4A04D4A6F76F}"/>
              </a:ext>
            </a:extLst>
          </p:cNvPr>
          <p:cNvSpPr/>
          <p:nvPr/>
        </p:nvSpPr>
        <p:spPr>
          <a:xfrm>
            <a:off x="2484569" y="3072424"/>
            <a:ext cx="5283529" cy="3198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0D66E-391B-4730-A217-FFB683B4788B}"/>
              </a:ext>
            </a:extLst>
          </p:cNvPr>
          <p:cNvSpPr/>
          <p:nvPr/>
        </p:nvSpPr>
        <p:spPr>
          <a:xfrm rot="19464822">
            <a:off x="7363022" y="4532144"/>
            <a:ext cx="189542" cy="224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ADBF0D-13C8-4933-9FC0-883686EB4BC1}"/>
              </a:ext>
            </a:extLst>
          </p:cNvPr>
          <p:cNvCxnSpPr>
            <a:cxnSpLocks/>
          </p:cNvCxnSpPr>
          <p:nvPr/>
        </p:nvCxnSpPr>
        <p:spPr>
          <a:xfrm flipV="1">
            <a:off x="2990213" y="4644620"/>
            <a:ext cx="4504877" cy="60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703676C-5546-4E71-856E-E1762C78A2D4}"/>
              </a:ext>
            </a:extLst>
          </p:cNvPr>
          <p:cNvSpPr/>
          <p:nvPr/>
        </p:nvSpPr>
        <p:spPr>
          <a:xfrm rot="19464822">
            <a:off x="2876486" y="456557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0EB25E-5493-47EC-AC3B-6C340E909F54}"/>
              </a:ext>
            </a:extLst>
          </p:cNvPr>
          <p:cNvGrpSpPr/>
          <p:nvPr/>
        </p:nvGrpSpPr>
        <p:grpSpPr>
          <a:xfrm>
            <a:off x="2351491" y="692689"/>
            <a:ext cx="7017384" cy="662158"/>
            <a:chOff x="2640954" y="328238"/>
            <a:chExt cx="6930749" cy="6539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98CFCDB7-7CCD-4A56-B85F-F547EA38B936}"/>
                </a:ext>
              </a:extLst>
            </p:cNvPr>
            <p:cNvSpPr/>
            <p:nvPr/>
          </p:nvSpPr>
          <p:spPr>
            <a:xfrm>
              <a:off x="2728452" y="342910"/>
              <a:ext cx="6843251" cy="589539"/>
            </a:xfrm>
            <a:prstGeom prst="wedgeRoundRectCallout">
              <a:avLst>
                <a:gd name="adj1" fmla="val 64296"/>
                <a:gd name="adj2" fmla="val 37483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3"/>
            </a:p>
          </p:txBody>
        </p:sp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D6364BE3-AE76-4DB8-B7A3-05FD8A7E56DF}"/>
                </a:ext>
              </a:extLst>
            </p:cNvPr>
            <p:cNvSpPr/>
            <p:nvPr/>
          </p:nvSpPr>
          <p:spPr>
            <a:xfrm>
              <a:off x="2640954" y="328238"/>
              <a:ext cx="6930749" cy="653983"/>
            </a:xfrm>
            <a:prstGeom prst="wedgeRoundRectCallout">
              <a:avLst>
                <a:gd name="adj1" fmla="val -48567"/>
                <a:gd name="adj2" fmla="val 13455"/>
                <a:gd name="adj3" fmla="val 16667"/>
              </a:avLst>
            </a:prstGeom>
            <a:solidFill>
              <a:srgbClr val="FFA7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ফোঁটা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দুইটির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স্কেল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রাখি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DC5AA1B-57A4-4C8E-8DED-33C86D4D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641" y="202317"/>
            <a:ext cx="1383039" cy="252363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B854183-325A-4A4A-AA3F-B3CF1B4D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7" b="25898"/>
          <a:stretch/>
        </p:blipFill>
        <p:spPr>
          <a:xfrm>
            <a:off x="1891530" y="4777580"/>
            <a:ext cx="7655964" cy="126058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D6512198-B7F6-405D-866A-F6F47F7C2CF5}"/>
              </a:ext>
            </a:extLst>
          </p:cNvPr>
          <p:cNvSpPr/>
          <p:nvPr/>
        </p:nvSpPr>
        <p:spPr>
          <a:xfrm>
            <a:off x="2611543" y="1540004"/>
            <a:ext cx="7066006" cy="845035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8BA1E5-5EBC-4607-98D1-1645782220DD}"/>
              </a:ext>
            </a:extLst>
          </p:cNvPr>
          <p:cNvSpPr/>
          <p:nvPr/>
        </p:nvSpPr>
        <p:spPr>
          <a:xfrm rot="19464822">
            <a:off x="2896250" y="456557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48148E-6 L 0.37201 -0.006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60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FF14BF4-7F7B-4FBA-8101-5DCEEE2E8DBD}"/>
              </a:ext>
            </a:extLst>
          </p:cNvPr>
          <p:cNvSpPr/>
          <p:nvPr/>
        </p:nvSpPr>
        <p:spPr>
          <a:xfrm>
            <a:off x="234132" y="247378"/>
            <a:ext cx="11749321" cy="6335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EBD67-F28B-4749-A37B-4A04D4A6F76F}"/>
              </a:ext>
            </a:extLst>
          </p:cNvPr>
          <p:cNvSpPr/>
          <p:nvPr/>
        </p:nvSpPr>
        <p:spPr>
          <a:xfrm>
            <a:off x="825170" y="1511213"/>
            <a:ext cx="3922183" cy="2665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0D66E-391B-4730-A217-FFB683B4788B}"/>
              </a:ext>
            </a:extLst>
          </p:cNvPr>
          <p:cNvSpPr/>
          <p:nvPr/>
        </p:nvSpPr>
        <p:spPr>
          <a:xfrm rot="19464822">
            <a:off x="1815418" y="272596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C7C0C2-0071-4922-AAAF-4500AF71FECC}"/>
              </a:ext>
            </a:extLst>
          </p:cNvPr>
          <p:cNvSpPr/>
          <p:nvPr/>
        </p:nvSpPr>
        <p:spPr>
          <a:xfrm rot="19464822">
            <a:off x="3725246" y="272596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0253340D-2DB5-44D4-9884-116A25A34061}"/>
              </a:ext>
            </a:extLst>
          </p:cNvPr>
          <p:cNvSpPr/>
          <p:nvPr/>
        </p:nvSpPr>
        <p:spPr>
          <a:xfrm>
            <a:off x="234132" y="4446529"/>
            <a:ext cx="5283529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ফোঁটাগুলোকে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232C253-D4B0-4B8F-9933-90D868C4D61F}"/>
              </a:ext>
            </a:extLst>
          </p:cNvPr>
          <p:cNvSpPr/>
          <p:nvPr/>
        </p:nvSpPr>
        <p:spPr>
          <a:xfrm>
            <a:off x="6004451" y="4642119"/>
            <a:ext cx="5492211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একে রেখা বলি।</a:t>
            </a:r>
            <a:endParaRPr lang="en-US" sz="4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E642DF-B968-4BF4-BD69-651D5E6F28CB}"/>
              </a:ext>
            </a:extLst>
          </p:cNvPr>
          <p:cNvSpPr/>
          <p:nvPr/>
        </p:nvSpPr>
        <p:spPr>
          <a:xfrm>
            <a:off x="6514655" y="1050038"/>
            <a:ext cx="4339342" cy="2975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42C43E-C2CA-4CCC-BACC-0A8B5F010186}"/>
              </a:ext>
            </a:extLst>
          </p:cNvPr>
          <p:cNvCxnSpPr>
            <a:cxnSpLocks/>
          </p:cNvCxnSpPr>
          <p:nvPr/>
        </p:nvCxnSpPr>
        <p:spPr>
          <a:xfrm flipV="1">
            <a:off x="6902232" y="2387508"/>
            <a:ext cx="356418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5" grpId="0" animBg="1"/>
      <p:bldP spid="4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B07D8E7-C3DE-4B95-B179-5DB55243F875}"/>
              </a:ext>
            </a:extLst>
          </p:cNvPr>
          <p:cNvSpPr/>
          <p:nvPr/>
        </p:nvSpPr>
        <p:spPr>
          <a:xfrm>
            <a:off x="4261677" y="3140556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2698F8-F6E0-4F11-8BFB-0857F93CA288}"/>
              </a:ext>
            </a:extLst>
          </p:cNvPr>
          <p:cNvSpPr/>
          <p:nvPr/>
        </p:nvSpPr>
        <p:spPr>
          <a:xfrm>
            <a:off x="7036566" y="3237992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8F3CA-EB91-400F-A6B3-6A7BFA9F0D37}"/>
              </a:ext>
            </a:extLst>
          </p:cNvPr>
          <p:cNvSpPr txBox="1"/>
          <p:nvPr/>
        </p:nvSpPr>
        <p:spPr>
          <a:xfrm>
            <a:off x="339892" y="280716"/>
            <a:ext cx="373702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21750-EC3F-4D05-BE1B-0B16E12CC799}"/>
              </a:ext>
            </a:extLst>
          </p:cNvPr>
          <p:cNvSpPr txBox="1"/>
          <p:nvPr/>
        </p:nvSpPr>
        <p:spPr>
          <a:xfrm>
            <a:off x="2600151" y="3980225"/>
            <a:ext cx="64382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ED0D4-2E44-4A57-BBD2-D146C8C85677}"/>
              </a:ext>
            </a:extLst>
          </p:cNvPr>
          <p:cNvSpPr txBox="1"/>
          <p:nvPr/>
        </p:nvSpPr>
        <p:spPr>
          <a:xfrm>
            <a:off x="2600151" y="3916257"/>
            <a:ext cx="6675912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শুধুমাত্র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দৈর্ঘ্য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প্রস্থ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উচ্চতা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বিন্দু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16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5" grpId="1" animBg="1"/>
      <p:bldP spid="19" grpId="0" animBg="1"/>
    </p:bldLst>
  </p:timing>
</p:sld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2670</TotalTime>
  <Words>300</Words>
  <Application>Microsoft Office PowerPoint</Application>
  <PresentationFormat>Widescreen</PresentationFormat>
  <Paragraphs>64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341</cp:revision>
  <dcterms:created xsi:type="dcterms:W3CDTF">2018-04-23T10:12:25Z</dcterms:created>
  <dcterms:modified xsi:type="dcterms:W3CDTF">2021-03-16T16:23:31Z</dcterms:modified>
</cp:coreProperties>
</file>