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1" r:id="rId5"/>
    <p:sldId id="260" r:id="rId6"/>
    <p:sldId id="269" r:id="rId7"/>
    <p:sldId id="262" r:id="rId8"/>
    <p:sldId id="263" r:id="rId9"/>
    <p:sldId id="264" r:id="rId10"/>
    <p:sldId id="268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2C00"/>
    <a:srgbClr val="ED1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6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45EBE3-09F3-40E7-958F-750DFC6E89E8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A95989-B9AF-43F9-B68A-45B49A3DB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39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7B1D4-036B-431B-BA28-4538B0AA07F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357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9E5F5-AA40-4148-BA41-59C4F120DF93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5F56F-3AF0-4DDB-B472-76F216312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34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9E5F5-AA40-4148-BA41-59C4F120DF93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5F56F-3AF0-4DDB-B472-76F216312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250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9E5F5-AA40-4148-BA41-59C4F120DF93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5F56F-3AF0-4DDB-B472-76F216312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60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9E5F5-AA40-4148-BA41-59C4F120DF93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5F56F-3AF0-4DDB-B472-76F216312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933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9E5F5-AA40-4148-BA41-59C4F120DF93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5F56F-3AF0-4DDB-B472-76F216312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003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9E5F5-AA40-4148-BA41-59C4F120DF93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5F56F-3AF0-4DDB-B472-76F216312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158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9E5F5-AA40-4148-BA41-59C4F120DF93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5F56F-3AF0-4DDB-B472-76F216312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901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9E5F5-AA40-4148-BA41-59C4F120DF93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5F56F-3AF0-4DDB-B472-76F216312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806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9E5F5-AA40-4148-BA41-59C4F120DF93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5F56F-3AF0-4DDB-B472-76F216312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605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9E5F5-AA40-4148-BA41-59C4F120DF93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5F56F-3AF0-4DDB-B472-76F216312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230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9E5F5-AA40-4148-BA41-59C4F120DF93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5F56F-3AF0-4DDB-B472-76F216312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078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9E5F5-AA40-4148-BA41-59C4F120DF93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5F56F-3AF0-4DDB-B472-76F216312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882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hyperlink" Target="mailto:golampht@gmail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9107" y="176501"/>
            <a:ext cx="609600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8800" dirty="0" smtClean="0">
                <a:solidFill>
                  <a:srgbClr val="D4006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স্বাগতম </a:t>
            </a:r>
            <a:endParaRPr lang="en-US" sz="8800" dirty="0">
              <a:solidFill>
                <a:srgbClr val="D4006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669" y="1927196"/>
            <a:ext cx="3068877" cy="47784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10007">
            <a:off x="1929837" y="3684643"/>
            <a:ext cx="1514475" cy="471708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57150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48134" flipV="1">
            <a:off x="8417661" y="3221872"/>
            <a:ext cx="1514475" cy="541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058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875E-6 -2.59259E-6 L -1.875E-6 -0.07222 " pathEditMode="relative" rAng="0" ptsTypes="AA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901" y="946049"/>
            <a:ext cx="6602045" cy="440488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77198" y="5726406"/>
            <a:ext cx="12114802" cy="1094871"/>
            <a:chOff x="53931" y="2257929"/>
            <a:chExt cx="9053031" cy="1094871"/>
          </a:xfrm>
        </p:grpSpPr>
        <p:grpSp>
          <p:nvGrpSpPr>
            <p:cNvPr id="4" name="Group 3"/>
            <p:cNvGrpSpPr/>
            <p:nvPr/>
          </p:nvGrpSpPr>
          <p:grpSpPr>
            <a:xfrm>
              <a:off x="53931" y="2257929"/>
              <a:ext cx="9042014" cy="1081746"/>
              <a:chOff x="82937" y="5678880"/>
              <a:chExt cx="9042014" cy="1081746"/>
            </a:xfrm>
          </p:grpSpPr>
          <p:pic>
            <p:nvPicPr>
              <p:cNvPr id="6" name="Picture 5">
                <a:extLst>
                  <a:ext uri="{FF2B5EF4-FFF2-40B4-BE49-F238E27FC236}">
                    <a16:creationId xmlns="" xmlns:a16="http://schemas.microsoft.com/office/drawing/2014/main" id="{E0934638-6133-4867-BFCF-361C48146A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7900" y="5685772"/>
                <a:ext cx="1504666" cy="1069470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="" xmlns:a16="http://schemas.microsoft.com/office/drawing/2014/main" id="{19F0210A-298E-490E-B103-5FEE6E6120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0285" y="5691156"/>
                <a:ext cx="1504666" cy="1069470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="" xmlns:a16="http://schemas.microsoft.com/office/drawing/2014/main" id="{A4EE1130-2100-4427-9FD2-240C55A6D6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9092" y="5678880"/>
                <a:ext cx="1504666" cy="1069470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="" xmlns:a16="http://schemas.microsoft.com/office/drawing/2014/main" id="{759D9670-BF15-4B57-A9E0-13659F4FAA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937" y="5685772"/>
                <a:ext cx="1504666" cy="1069470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="" xmlns:a16="http://schemas.microsoft.com/office/drawing/2014/main" id="{C4F852C2-0378-4C4E-86EA-3A0EB51F16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91633" y="5685772"/>
                <a:ext cx="1504666" cy="1069470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="" xmlns:a16="http://schemas.microsoft.com/office/drawing/2014/main" id="{9343EE03-FA3A-474E-99B3-54E3E63E1F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01293" y="5678880"/>
                <a:ext cx="1504666" cy="1069470"/>
              </a:xfrm>
              <a:prstGeom prst="rect">
                <a:avLst/>
              </a:prstGeom>
            </p:spPr>
          </p:pic>
        </p:grpSp>
        <p:sp>
          <p:nvSpPr>
            <p:cNvPr id="5" name="TextBox 4"/>
            <p:cNvSpPr txBox="1"/>
            <p:nvPr/>
          </p:nvSpPr>
          <p:spPr>
            <a:xfrm>
              <a:off x="7125762" y="2983468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2">
                      <a:lumMod val="50000"/>
                    </a:schemeClr>
                  </a:solidFill>
                  <a:latin typeface="Harlow Solid Italic" panose="04030604020F02020D02" pitchFamily="82" charset="0"/>
                </a:rPr>
                <a:t>Md Golam Nabi</a:t>
              </a:r>
              <a:endParaRPr lang="en-US" dirty="0">
                <a:solidFill>
                  <a:schemeClr val="tx2">
                    <a:lumMod val="50000"/>
                  </a:schemeClr>
                </a:solidFill>
                <a:latin typeface="Harlow Solid Italic" panose="04030604020F02020D02" pitchFamily="82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109691" y="158045"/>
            <a:ext cx="18965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আদর্শপাঠ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02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9847" y="859634"/>
            <a:ext cx="10009632" cy="538609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ঘরের ভিতরের শব্দগুলো বসিয়ে শূন্যস্থান পূরণ করিঃ</a:t>
            </a:r>
          </a:p>
          <a:p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 বড়,        টল টলে,      বাদাড়ে,    ঝাঁকড়া,      ঘুরে</a:t>
            </a:r>
          </a:p>
          <a:p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2"/>
            <a:r>
              <a:rPr lang="bn-IN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ক)তাল পুকুরের পানি___________________।</a:t>
            </a:r>
          </a:p>
          <a:p>
            <a:pPr lvl="2"/>
            <a:r>
              <a:rPr lang="bn-IN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খ)বনে___________সাপ থাকে।</a:t>
            </a:r>
          </a:p>
          <a:p>
            <a:pPr lvl="2"/>
            <a:r>
              <a:rPr lang="bn-IN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নজরুলের মাথায় ছিল_____________চুল।</a:t>
            </a:r>
          </a:p>
          <a:p>
            <a:pPr lvl="2"/>
            <a:r>
              <a:rPr lang="bn-IN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ঘ) চোখ দুটো_______________।</a:t>
            </a:r>
          </a:p>
        </p:txBody>
      </p:sp>
    </p:spTree>
    <p:extLst>
      <p:ext uri="{BB962C8B-B14F-4D97-AF65-F5344CB8AC3E}">
        <p14:creationId xmlns:p14="http://schemas.microsoft.com/office/powerpoint/2010/main" val="28222060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3015" y="515815"/>
            <a:ext cx="10257693" cy="532453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</a:t>
            </a:r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কাজঃ</a:t>
            </a:r>
          </a:p>
          <a:p>
            <a:endParaRPr lang="bn-IN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3"/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 প্রশ্নঃ</a:t>
            </a:r>
          </a:p>
          <a:p>
            <a:pPr lvl="3"/>
            <a:r>
              <a:rPr lang="bn-IN" sz="6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ক)গ্রামের নাম কী?</a:t>
            </a:r>
          </a:p>
          <a:p>
            <a:pPr lvl="3"/>
            <a:r>
              <a:rPr lang="bn-IN" sz="6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পাখির ডাকে কার ঘুম ভাঙে?</a:t>
            </a:r>
          </a:p>
          <a:p>
            <a:pPr lvl="3"/>
            <a:r>
              <a:rPr lang="bn-IN" sz="6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চুরুলিয়া গ্রাম কিসে ঘেরা?</a:t>
            </a:r>
            <a:endParaRPr lang="en-US" sz="6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9996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839" y="3210577"/>
            <a:ext cx="2871788" cy="28144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1758" y="313151"/>
            <a:ext cx="6413326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16600" b="1" dirty="0" smtClean="0">
                <a:ln/>
                <a:solidFill>
                  <a:srgbClr val="ED1F7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6600" b="1" dirty="0">
              <a:ln/>
              <a:solidFill>
                <a:srgbClr val="ED1F7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0" y="3657323"/>
            <a:ext cx="3292125" cy="32006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9875" y="3644520"/>
            <a:ext cx="3292125" cy="320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5359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994" y="594467"/>
            <a:ext cx="646215" cy="47784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10007">
            <a:off x="1929837" y="3684643"/>
            <a:ext cx="1514475" cy="47170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48134" flipV="1">
            <a:off x="8417661" y="3221872"/>
            <a:ext cx="1514475" cy="54158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5894" y="1016831"/>
            <a:ext cx="713983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পরিচিতিঃ</a:t>
            </a:r>
          </a:p>
          <a:p>
            <a:r>
              <a:rPr lang="bn-IN" sz="48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মুহাঃ গোলাম নবী</a:t>
            </a:r>
          </a:p>
          <a:p>
            <a:r>
              <a:rPr lang="bn-IN" sz="48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 শিক্ষক</a:t>
            </a:r>
          </a:p>
          <a:p>
            <a:r>
              <a:rPr lang="bn-IN" sz="48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উমেদপুর সরকারি প্রাথমিক বিদ্যালয়</a:t>
            </a:r>
          </a:p>
          <a:p>
            <a:r>
              <a:rPr lang="bn-IN" sz="48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শৈলকুপা,ঝিনাইদহ</a:t>
            </a:r>
          </a:p>
          <a:p>
            <a:r>
              <a:rPr lang="en-US" sz="2400" dirty="0" smtClean="0">
                <a:solidFill>
                  <a:srgbClr val="D91D7F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4"/>
              </a:rPr>
              <a:t>golampht@gmail.com</a:t>
            </a:r>
            <a:r>
              <a:rPr lang="en-US" sz="2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01921775174</a:t>
            </a:r>
            <a:endParaRPr lang="en-US" sz="24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769" y="362060"/>
            <a:ext cx="2885714" cy="2885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18436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10007">
            <a:off x="1929837" y="3684643"/>
            <a:ext cx="1514475" cy="47170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48134" flipV="1">
            <a:off x="8417661" y="3221872"/>
            <a:ext cx="1514475" cy="54158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9923" y="845003"/>
            <a:ext cx="4286598" cy="248505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6600" dirty="0" smtClean="0">
                <a:solidFill>
                  <a:srgbClr val="D4006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পাঠপরিচিতিঃ</a:t>
            </a:r>
          </a:p>
          <a:p>
            <a:r>
              <a:rPr lang="en-US" sz="6600" dirty="0" smtClean="0">
                <a:solidFill>
                  <a:srgbClr val="375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দ্বিতীয়</a:t>
            </a:r>
          </a:p>
          <a:p>
            <a:r>
              <a:rPr lang="en-US" sz="6600" dirty="0" smtClean="0">
                <a:solidFill>
                  <a:srgbClr val="375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710" y="221967"/>
            <a:ext cx="4712677" cy="6429210"/>
          </a:xfrm>
          <a:prstGeom prst="rect">
            <a:avLst/>
          </a:prstGeom>
        </p:spPr>
      </p:pic>
      <p:pic>
        <p:nvPicPr>
          <p:cNvPr id="8" name="Picture 7" descr="Capture3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454" y="568753"/>
            <a:ext cx="3210922" cy="418069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73830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7198" y="5726406"/>
            <a:ext cx="12114802" cy="1094871"/>
            <a:chOff x="53931" y="2257929"/>
            <a:chExt cx="9053031" cy="1094871"/>
          </a:xfrm>
        </p:grpSpPr>
        <p:grpSp>
          <p:nvGrpSpPr>
            <p:cNvPr id="4" name="Group 3"/>
            <p:cNvGrpSpPr/>
            <p:nvPr/>
          </p:nvGrpSpPr>
          <p:grpSpPr>
            <a:xfrm>
              <a:off x="53931" y="2257929"/>
              <a:ext cx="9042014" cy="1081746"/>
              <a:chOff x="82937" y="5678880"/>
              <a:chExt cx="9042014" cy="1081746"/>
            </a:xfrm>
          </p:grpSpPr>
          <p:pic>
            <p:nvPicPr>
              <p:cNvPr id="6" name="Picture 5">
                <a:extLst>
                  <a:ext uri="{FF2B5EF4-FFF2-40B4-BE49-F238E27FC236}">
                    <a16:creationId xmlns="" xmlns:a16="http://schemas.microsoft.com/office/drawing/2014/main" id="{E0934638-6133-4867-BFCF-361C48146A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7900" y="5685772"/>
                <a:ext cx="1504666" cy="1069470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="" xmlns:a16="http://schemas.microsoft.com/office/drawing/2014/main" id="{19F0210A-298E-490E-B103-5FEE6E6120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0285" y="5691156"/>
                <a:ext cx="1504666" cy="1069470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="" xmlns:a16="http://schemas.microsoft.com/office/drawing/2014/main" id="{A4EE1130-2100-4427-9FD2-240C55A6D6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9092" y="5678880"/>
                <a:ext cx="1504666" cy="1069470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="" xmlns:a16="http://schemas.microsoft.com/office/drawing/2014/main" id="{759D9670-BF15-4B57-A9E0-13659F4FAA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937" y="5685772"/>
                <a:ext cx="1504666" cy="1069470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="" xmlns:a16="http://schemas.microsoft.com/office/drawing/2014/main" id="{C4F852C2-0378-4C4E-86EA-3A0EB51F16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91633" y="5685772"/>
                <a:ext cx="1504666" cy="1069470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="" xmlns:a16="http://schemas.microsoft.com/office/drawing/2014/main" id="{9343EE03-FA3A-474E-99B3-54E3E63E1F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01293" y="5678880"/>
                <a:ext cx="1504666" cy="1069470"/>
              </a:xfrm>
              <a:prstGeom prst="rect">
                <a:avLst/>
              </a:prstGeom>
            </p:spPr>
          </p:pic>
        </p:grpSp>
        <p:sp>
          <p:nvSpPr>
            <p:cNvPr id="5" name="TextBox 4"/>
            <p:cNvSpPr txBox="1"/>
            <p:nvPr/>
          </p:nvSpPr>
          <p:spPr>
            <a:xfrm>
              <a:off x="7125762" y="2983468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2">
                      <a:lumMod val="50000"/>
                    </a:schemeClr>
                  </a:solidFill>
                  <a:latin typeface="Harlow Solid Italic" panose="04030604020F02020D02" pitchFamily="82" charset="0"/>
                </a:rPr>
                <a:t>Md Golam Nabi</a:t>
              </a:r>
              <a:endParaRPr lang="en-US" dirty="0">
                <a:solidFill>
                  <a:schemeClr val="tx2">
                    <a:lumMod val="50000"/>
                  </a:schemeClr>
                </a:solidFill>
                <a:latin typeface="Harlow Solid Italic" panose="04030604020F02020D02" pitchFamily="82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628304" y="767644"/>
            <a:ext cx="4989689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1500" dirty="0" smtClean="0">
                <a:solidFill>
                  <a:srgbClr val="F32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</a:p>
          <a:p>
            <a:endParaRPr lang="en-US" sz="11500" dirty="0">
              <a:solidFill>
                <a:srgbClr val="F32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57865" y="2739040"/>
            <a:ext cx="83424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 শুনে বুঝতে পারবে।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নিজের ভাষায় গল্পসম্পর্কে প্রশ্নের উত্তর দিতে পারবে।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যুক্তব্যাঞ্জন পড়তে পারবে।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2505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6913" y="1091821"/>
            <a:ext cx="9335069" cy="2308324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bn-IN" sz="7200" dirty="0" smtClean="0">
                <a:solidFill>
                  <a:srgbClr val="ED1E7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 যাওয়ার পূর্বে এস আমরা </a:t>
            </a:r>
          </a:p>
          <a:p>
            <a:r>
              <a:rPr lang="bn-IN" sz="7200" dirty="0" smtClean="0">
                <a:solidFill>
                  <a:srgbClr val="ED1E7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US" sz="7200" dirty="0">
                <a:solidFill>
                  <a:srgbClr val="ED1E7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7200" dirty="0" smtClean="0">
                <a:solidFill>
                  <a:srgbClr val="ED1E7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 দেখিঃ</a:t>
            </a:r>
            <a:endParaRPr lang="en-US" sz="7200" dirty="0">
              <a:solidFill>
                <a:srgbClr val="ED1E7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10007">
            <a:off x="2363435" y="3264930"/>
            <a:ext cx="1514475" cy="55651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89993" flipH="1">
            <a:off x="8132028" y="3287250"/>
            <a:ext cx="1514475" cy="516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9900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1" y="1"/>
            <a:ext cx="9829115" cy="552943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77198" y="5726406"/>
            <a:ext cx="12114802" cy="1094871"/>
            <a:chOff x="53931" y="2257929"/>
            <a:chExt cx="9053031" cy="1094871"/>
          </a:xfrm>
        </p:grpSpPr>
        <p:grpSp>
          <p:nvGrpSpPr>
            <p:cNvPr id="4" name="Group 3"/>
            <p:cNvGrpSpPr/>
            <p:nvPr/>
          </p:nvGrpSpPr>
          <p:grpSpPr>
            <a:xfrm>
              <a:off x="53931" y="2257929"/>
              <a:ext cx="9042014" cy="1081746"/>
              <a:chOff x="82937" y="5678880"/>
              <a:chExt cx="9042014" cy="1081746"/>
            </a:xfrm>
          </p:grpSpPr>
          <p:pic>
            <p:nvPicPr>
              <p:cNvPr id="6" name="Picture 5">
                <a:extLst>
                  <a:ext uri="{FF2B5EF4-FFF2-40B4-BE49-F238E27FC236}">
                    <a16:creationId xmlns="" xmlns:a16="http://schemas.microsoft.com/office/drawing/2014/main" id="{E0934638-6133-4867-BFCF-361C48146A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7900" y="5685772"/>
                <a:ext cx="1504666" cy="1069470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="" xmlns:a16="http://schemas.microsoft.com/office/drawing/2014/main" id="{19F0210A-298E-490E-B103-5FEE6E6120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0285" y="5691156"/>
                <a:ext cx="1504666" cy="1069470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="" xmlns:a16="http://schemas.microsoft.com/office/drawing/2014/main" id="{A4EE1130-2100-4427-9FD2-240C55A6D6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9092" y="5678880"/>
                <a:ext cx="1504666" cy="1069470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="" xmlns:a16="http://schemas.microsoft.com/office/drawing/2014/main" id="{759D9670-BF15-4B57-A9E0-13659F4FAA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937" y="5685772"/>
                <a:ext cx="1504666" cy="1069470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="" xmlns:a16="http://schemas.microsoft.com/office/drawing/2014/main" id="{C4F852C2-0378-4C4E-86EA-3A0EB51F16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91633" y="5685772"/>
                <a:ext cx="1504666" cy="1069470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="" xmlns:a16="http://schemas.microsoft.com/office/drawing/2014/main" id="{9343EE03-FA3A-474E-99B3-54E3E63E1F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01293" y="5678880"/>
                <a:ext cx="1504666" cy="1069470"/>
              </a:xfrm>
              <a:prstGeom prst="rect">
                <a:avLst/>
              </a:prstGeom>
            </p:spPr>
          </p:pic>
        </p:grpSp>
        <p:sp>
          <p:nvSpPr>
            <p:cNvPr id="5" name="TextBox 4"/>
            <p:cNvSpPr txBox="1"/>
            <p:nvPr/>
          </p:nvSpPr>
          <p:spPr>
            <a:xfrm>
              <a:off x="7125762" y="2983468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2">
                      <a:lumMod val="50000"/>
                    </a:schemeClr>
                  </a:solidFill>
                  <a:latin typeface="Harlow Solid Italic" panose="04030604020F02020D02" pitchFamily="82" charset="0"/>
                </a:rPr>
                <a:t>Md Golam Nabi</a:t>
              </a:r>
              <a:endParaRPr lang="en-US" dirty="0">
                <a:solidFill>
                  <a:schemeClr val="tx2">
                    <a:lumMod val="50000"/>
                  </a:schemeClr>
                </a:solidFill>
                <a:latin typeface="Harlow Solid Italic" panose="04030604020F02020D02" pitchFamily="8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86264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6412" y="641445"/>
            <a:ext cx="9880979" cy="2862322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শিরনামঃ  দুখুর ছেলেবেলা               </a:t>
            </a:r>
            <a:r>
              <a:rPr lang="en-US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IN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bn-IN" sz="6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গ্রামের------------------------হতাম।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7198" y="5726406"/>
            <a:ext cx="12114802" cy="1094871"/>
            <a:chOff x="53931" y="2257929"/>
            <a:chExt cx="9053031" cy="1094871"/>
          </a:xfrm>
        </p:grpSpPr>
        <p:grpSp>
          <p:nvGrpSpPr>
            <p:cNvPr id="4" name="Group 3"/>
            <p:cNvGrpSpPr/>
            <p:nvPr/>
          </p:nvGrpSpPr>
          <p:grpSpPr>
            <a:xfrm>
              <a:off x="53931" y="2257929"/>
              <a:ext cx="9042014" cy="1081746"/>
              <a:chOff x="82937" y="5678880"/>
              <a:chExt cx="9042014" cy="1081746"/>
            </a:xfrm>
          </p:grpSpPr>
          <p:pic>
            <p:nvPicPr>
              <p:cNvPr id="6" name="Picture 5">
                <a:extLst>
                  <a:ext uri="{FF2B5EF4-FFF2-40B4-BE49-F238E27FC236}">
                    <a16:creationId xmlns="" xmlns:a16="http://schemas.microsoft.com/office/drawing/2014/main" id="{E0934638-6133-4867-BFCF-361C48146A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7900" y="5685772"/>
                <a:ext cx="1504666" cy="1069470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="" xmlns:a16="http://schemas.microsoft.com/office/drawing/2014/main" id="{19F0210A-298E-490E-B103-5FEE6E6120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0285" y="5691156"/>
                <a:ext cx="1504666" cy="1069470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="" xmlns:a16="http://schemas.microsoft.com/office/drawing/2014/main" id="{A4EE1130-2100-4427-9FD2-240C55A6D6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9092" y="5678880"/>
                <a:ext cx="1504666" cy="1069470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="" xmlns:a16="http://schemas.microsoft.com/office/drawing/2014/main" id="{759D9670-BF15-4B57-A9E0-13659F4FAA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937" y="5685772"/>
                <a:ext cx="1504666" cy="1069470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="" xmlns:a16="http://schemas.microsoft.com/office/drawing/2014/main" id="{C4F852C2-0378-4C4E-86EA-3A0EB51F16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91633" y="5685772"/>
                <a:ext cx="1504666" cy="1069470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="" xmlns:a16="http://schemas.microsoft.com/office/drawing/2014/main" id="{9343EE03-FA3A-474E-99B3-54E3E63E1F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01293" y="5678880"/>
                <a:ext cx="1504666" cy="1069470"/>
              </a:xfrm>
              <a:prstGeom prst="rect">
                <a:avLst/>
              </a:prstGeom>
            </p:spPr>
          </p:pic>
        </p:grpSp>
        <p:sp>
          <p:nvSpPr>
            <p:cNvPr id="5" name="TextBox 4"/>
            <p:cNvSpPr txBox="1"/>
            <p:nvPr/>
          </p:nvSpPr>
          <p:spPr>
            <a:xfrm>
              <a:off x="7125762" y="2983468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2">
                      <a:lumMod val="50000"/>
                    </a:schemeClr>
                  </a:solidFill>
                  <a:latin typeface="Harlow Solid Italic" panose="04030604020F02020D02" pitchFamily="82" charset="0"/>
                </a:rPr>
                <a:t>Md Golam Nabi</a:t>
              </a:r>
              <a:endParaRPr lang="en-US" dirty="0">
                <a:solidFill>
                  <a:schemeClr val="tx2">
                    <a:lumMod val="50000"/>
                  </a:schemeClr>
                </a:solidFill>
                <a:latin typeface="Harlow Solid Italic" panose="04030604020F02020D02" pitchFamily="8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41259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" y="1448769"/>
            <a:ext cx="11832608" cy="3970318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</a:t>
            </a:r>
            <a:r>
              <a:rPr lang="bn-IN" sz="7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 বর্ণঃ</a:t>
            </a:r>
            <a:endParaRPr lang="en-US" sz="7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143000" indent="-1143000">
              <a:buFont typeface="+mj-lt"/>
              <a:buAutoNum type="romanUcPeriod"/>
            </a:pPr>
            <a:endParaRPr lang="en-US" sz="6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IN" sz="8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      গ্র      গ       র</a:t>
            </a:r>
            <a:r>
              <a:rPr lang="en-US" sz="8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8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8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ফলা</a:t>
            </a:r>
            <a:r>
              <a:rPr lang="bn-IN" sz="8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8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7198" y="5726406"/>
            <a:ext cx="12114802" cy="1094871"/>
            <a:chOff x="53931" y="2257929"/>
            <a:chExt cx="9053031" cy="1094871"/>
          </a:xfrm>
        </p:grpSpPr>
        <p:grpSp>
          <p:nvGrpSpPr>
            <p:cNvPr id="5" name="Group 4"/>
            <p:cNvGrpSpPr/>
            <p:nvPr/>
          </p:nvGrpSpPr>
          <p:grpSpPr>
            <a:xfrm>
              <a:off x="53931" y="2257929"/>
              <a:ext cx="9042014" cy="1081746"/>
              <a:chOff x="82937" y="5678880"/>
              <a:chExt cx="9042014" cy="1081746"/>
            </a:xfrm>
          </p:grpSpPr>
          <p:pic>
            <p:nvPicPr>
              <p:cNvPr id="7" name="Picture 6">
                <a:extLst>
                  <a:ext uri="{FF2B5EF4-FFF2-40B4-BE49-F238E27FC236}">
                    <a16:creationId xmlns="" xmlns:a16="http://schemas.microsoft.com/office/drawing/2014/main" id="{E0934638-6133-4867-BFCF-361C48146A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7900" y="5685772"/>
                <a:ext cx="1504666" cy="1069470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="" xmlns:a16="http://schemas.microsoft.com/office/drawing/2014/main" id="{19F0210A-298E-490E-B103-5FEE6E6120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0285" y="5691156"/>
                <a:ext cx="1504666" cy="1069470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="" xmlns:a16="http://schemas.microsoft.com/office/drawing/2014/main" id="{A4EE1130-2100-4427-9FD2-240C55A6D6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9092" y="5678880"/>
                <a:ext cx="1504666" cy="1069470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="" xmlns:a16="http://schemas.microsoft.com/office/drawing/2014/main" id="{759D9670-BF15-4B57-A9E0-13659F4FAA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937" y="5685772"/>
                <a:ext cx="1504666" cy="1069470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="" xmlns:a16="http://schemas.microsoft.com/office/drawing/2014/main" id="{C4F852C2-0378-4C4E-86EA-3A0EB51F16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91633" y="5685772"/>
                <a:ext cx="1504666" cy="1069470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="" xmlns:a16="http://schemas.microsoft.com/office/drawing/2014/main" id="{9343EE03-FA3A-474E-99B3-54E3E63E1F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01293" y="5678880"/>
                <a:ext cx="1504666" cy="1069470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7125762" y="2983468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2">
                      <a:lumMod val="50000"/>
                    </a:schemeClr>
                  </a:solidFill>
                  <a:latin typeface="Harlow Solid Italic" panose="04030604020F02020D02" pitchFamily="82" charset="0"/>
                </a:rPr>
                <a:t>Md Golam Nabi</a:t>
              </a:r>
              <a:endParaRPr lang="en-US" dirty="0">
                <a:solidFill>
                  <a:schemeClr val="tx2">
                    <a:lumMod val="50000"/>
                  </a:schemeClr>
                </a:solidFill>
                <a:latin typeface="Harlow Solid Italic" panose="04030604020F02020D02" pitchFamily="8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3001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7571" y="801797"/>
            <a:ext cx="9730154" cy="513986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শব্দার্থঃ</a:t>
            </a:r>
            <a:endParaRPr lang="bn-IN" sz="40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1"/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ঝাঁকড়া</a:t>
            </a:r>
            <a:r>
              <a:rPr lang="bn-IN" sz="7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ঘন গোছা</a:t>
            </a:r>
          </a:p>
          <a:p>
            <a:pPr lvl="1"/>
            <a:r>
              <a:rPr lang="bn-IN" sz="7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বাদাড়ে-  জঙ্গলে</a:t>
            </a:r>
          </a:p>
          <a:p>
            <a:pPr lvl="1"/>
            <a:r>
              <a:rPr lang="bn-IN" sz="7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টলটলে-  পরিষ্কার</a:t>
            </a:r>
          </a:p>
          <a:p>
            <a:pPr lvl="1"/>
            <a:r>
              <a:rPr lang="bn-IN" sz="7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কিশোর-  (১১-১৫) বছরের বালক</a:t>
            </a:r>
            <a:endParaRPr lang="en-US" sz="7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211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180</Words>
  <Application>Microsoft Office PowerPoint</Application>
  <PresentationFormat>Widescreen</PresentationFormat>
  <Paragraphs>50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Harlow Solid Italic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6</cp:revision>
  <dcterms:created xsi:type="dcterms:W3CDTF">2021-03-16T01:55:34Z</dcterms:created>
  <dcterms:modified xsi:type="dcterms:W3CDTF">2021-03-16T02:41:40Z</dcterms:modified>
</cp:coreProperties>
</file>