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82" r:id="rId3"/>
    <p:sldId id="258" r:id="rId4"/>
    <p:sldId id="259" r:id="rId5"/>
    <p:sldId id="260" r:id="rId6"/>
    <p:sldId id="280" r:id="rId7"/>
    <p:sldId id="261" r:id="rId8"/>
    <p:sldId id="262" r:id="rId9"/>
    <p:sldId id="264" r:id="rId10"/>
    <p:sldId id="265" r:id="rId11"/>
    <p:sldId id="278" r:id="rId12"/>
    <p:sldId id="276" r:id="rId13"/>
    <p:sldId id="266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</p:sldIdLst>
  <p:sldSz cx="11887200" cy="6400800"/>
  <p:notesSz cx="6858000" cy="9144000"/>
  <p:defaultTextStyle>
    <a:defPPr>
      <a:defRPr lang="en-US"/>
    </a:defPPr>
    <a:lvl1pPr marL="0" algn="l" defTabSz="87782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8912" algn="l" defTabSz="87782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7824" algn="l" defTabSz="87782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6736" algn="l" defTabSz="87782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5648" algn="l" defTabSz="87782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4560" algn="l" defTabSz="87782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3472" algn="l" defTabSz="87782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2384" algn="l" defTabSz="87782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1296" algn="l" defTabSz="87782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8CC"/>
    <a:srgbClr val="339933"/>
    <a:srgbClr val="FFFF99"/>
    <a:srgbClr val="FFFFFF"/>
    <a:srgbClr val="316469"/>
    <a:srgbClr val="C4EECC"/>
    <a:srgbClr val="C8E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140" y="-396"/>
      </p:cViewPr>
      <p:guideLst>
        <p:guide orient="horz" pos="2016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60CC5-8766-43F8-9C49-845919C8E664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AD254-2366-4C7B-8C8B-0227D3E56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7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8912" algn="l" defTabSz="877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7824" algn="l" defTabSz="877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6736" algn="l" defTabSz="877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5648" algn="l" defTabSz="877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4560" algn="l" defTabSz="877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3472" algn="l" defTabSz="877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2384" algn="l" defTabSz="877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1296" algn="l" defTabSz="877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1143000"/>
            <a:ext cx="5730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D254-2366-4C7B-8C8B-0227D3E566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2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471420"/>
            <a:ext cx="4643438" cy="39293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093" y="-863"/>
            <a:ext cx="11890294" cy="64016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62247" y="1615043"/>
            <a:ext cx="7343210" cy="1124019"/>
          </a:xfrm>
        </p:spPr>
        <p:txBody>
          <a:bodyPr bIns="8778" anchor="b"/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75961" y="2306198"/>
            <a:ext cx="8464470" cy="307308"/>
          </a:xfrm>
        </p:spPr>
        <p:txBody>
          <a:bodyPr tIns="8778">
            <a:normAutofit/>
          </a:bodyPr>
          <a:lstStyle>
            <a:lvl1pPr marL="0" indent="0" algn="l">
              <a:buNone/>
              <a:defRPr kumimoji="0" lang="en-US" sz="1300" b="0" i="0" u="none" strike="noStrike" kern="1200" cap="all" spc="38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38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7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6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56330"/>
            <a:ext cx="2674620" cy="43664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56330"/>
            <a:ext cx="7825740" cy="43664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093" y="-863"/>
            <a:ext cx="11890294" cy="64016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471420"/>
            <a:ext cx="4643438" cy="392938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65219" y="1611623"/>
            <a:ext cx="7346290" cy="1127008"/>
          </a:xfrm>
        </p:spPr>
        <p:txBody>
          <a:bodyPr bIns="8778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580998" y="2303751"/>
            <a:ext cx="8463686" cy="30723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300" b="0" i="0" u="none" strike="noStrike" kern="1200" cap="all" spc="38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389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024128"/>
            <a:ext cx="4160520" cy="346496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021" y="1024128"/>
            <a:ext cx="4160520" cy="346496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024128"/>
            <a:ext cx="4160520" cy="5120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00" b="0" kern="1200" cap="all" spc="38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38912" indent="0">
              <a:buNone/>
              <a:defRPr sz="1900" b="1"/>
            </a:lvl2pPr>
            <a:lvl3pPr marL="877824" indent="0">
              <a:buNone/>
              <a:defRPr sz="1700" b="1"/>
            </a:lvl3pPr>
            <a:lvl4pPr marL="1316736" indent="0">
              <a:buNone/>
              <a:defRPr sz="1500" b="1"/>
            </a:lvl4pPr>
            <a:lvl5pPr marL="1755648" indent="0">
              <a:buNone/>
              <a:defRPr sz="1500" b="1"/>
            </a:lvl5pPr>
            <a:lvl6pPr marL="2194560" indent="0">
              <a:buNone/>
              <a:defRPr sz="1500" b="1"/>
            </a:lvl6pPr>
            <a:lvl7pPr marL="2633472" indent="0">
              <a:buNone/>
              <a:defRPr sz="1500" b="1"/>
            </a:lvl7pPr>
            <a:lvl8pPr marL="3072384" indent="0">
              <a:buNone/>
              <a:defRPr sz="1500" b="1"/>
            </a:lvl8pPr>
            <a:lvl9pPr marL="3511296" indent="0">
              <a:buNone/>
              <a:defRPr sz="1500" b="1"/>
            </a:lvl9pPr>
          </a:lstStyle>
          <a:p>
            <a:pPr marL="0" lvl="0" indent="0" algn="l" defTabSz="877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895" y="1588391"/>
            <a:ext cx="4160520" cy="29016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021" y="1024128"/>
            <a:ext cx="4160520" cy="5120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00" b="0" kern="1200" cap="all" spc="38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38912" indent="0">
              <a:buNone/>
              <a:defRPr sz="1900" b="1"/>
            </a:lvl2pPr>
            <a:lvl3pPr marL="877824" indent="0">
              <a:buNone/>
              <a:defRPr sz="1700" b="1"/>
            </a:lvl3pPr>
            <a:lvl4pPr marL="1316736" indent="0">
              <a:buNone/>
              <a:defRPr sz="1500" b="1"/>
            </a:lvl4pPr>
            <a:lvl5pPr marL="1755648" indent="0">
              <a:buNone/>
              <a:defRPr sz="1500" b="1"/>
            </a:lvl5pPr>
            <a:lvl6pPr marL="2194560" indent="0">
              <a:buNone/>
              <a:defRPr sz="1500" b="1"/>
            </a:lvl6pPr>
            <a:lvl7pPr marL="2633472" indent="0">
              <a:buNone/>
              <a:defRPr sz="1500" b="1"/>
            </a:lvl7pPr>
            <a:lvl8pPr marL="3072384" indent="0">
              <a:buNone/>
              <a:defRPr sz="1500" b="1"/>
            </a:lvl8pPr>
            <a:lvl9pPr marL="3511296" indent="0">
              <a:buNone/>
              <a:defRPr sz="1500" b="1"/>
            </a:lvl9pPr>
          </a:lstStyle>
          <a:p>
            <a:pPr marL="0" lvl="0" indent="0" algn="l" defTabSz="877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021" y="1588391"/>
            <a:ext cx="4160520" cy="29016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471420"/>
            <a:ext cx="4643438" cy="39293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820706" y="-1820704"/>
            <a:ext cx="6400800" cy="1004221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marL="0" algn="ctr" defTabSz="877824" rtl="0" eaLnBrk="1" latinLnBrk="0" hangingPunct="1"/>
            <a:endParaRPr lang="en-US" sz="17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20409" y="1471031"/>
            <a:ext cx="6775704" cy="1016799"/>
          </a:xfrm>
        </p:spPr>
        <p:txBody>
          <a:bodyPr bIns="0" anchor="b"/>
          <a:lstStyle>
            <a:lvl1pPr algn="l">
              <a:defRPr kumimoji="0" lang="en-US" sz="27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419" y="2444319"/>
            <a:ext cx="4950113" cy="31030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687341" y="2103159"/>
            <a:ext cx="7533188" cy="581760"/>
          </a:xfrm>
        </p:spPr>
        <p:txBody>
          <a:bodyPr>
            <a:normAutofit/>
          </a:bodyPr>
          <a:lstStyle>
            <a:lvl1pPr marL="0" indent="0">
              <a:buNone/>
              <a:defRPr lang="en-US" sz="13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38912" indent="0">
              <a:buNone/>
              <a:defRPr sz="1200"/>
            </a:lvl2pPr>
            <a:lvl3pPr marL="877824" indent="0">
              <a:buNone/>
              <a:defRPr sz="1000"/>
            </a:lvl3pPr>
            <a:lvl4pPr marL="1316736" indent="0">
              <a:buNone/>
              <a:defRPr sz="900"/>
            </a:lvl4pPr>
            <a:lvl5pPr marL="1755648" indent="0">
              <a:buNone/>
              <a:defRPr sz="900"/>
            </a:lvl5pPr>
            <a:lvl6pPr marL="2194560" indent="0">
              <a:buNone/>
              <a:defRPr sz="900"/>
            </a:lvl6pPr>
            <a:lvl7pPr marL="2633472" indent="0">
              <a:buNone/>
              <a:defRPr sz="900"/>
            </a:lvl7pPr>
            <a:lvl8pPr marL="3072384" indent="0">
              <a:buNone/>
              <a:defRPr sz="900"/>
            </a:lvl8pPr>
            <a:lvl9pPr marL="3511296" indent="0">
              <a:buNone/>
              <a:defRPr sz="900"/>
            </a:lvl9pPr>
          </a:lstStyle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37473" y="0"/>
            <a:ext cx="9249728" cy="64008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75565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471420"/>
            <a:ext cx="4643438" cy="39293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4711700"/>
            <a:ext cx="4643438" cy="16891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72556" y="1603001"/>
            <a:ext cx="7132320" cy="809614"/>
          </a:xfrm>
        </p:spPr>
        <p:txBody>
          <a:bodyPr anchor="b"/>
          <a:lstStyle>
            <a:lvl1pPr algn="l">
              <a:defRPr sz="27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86523" y="2035161"/>
            <a:ext cx="7925509" cy="691286"/>
          </a:xfrm>
        </p:spPr>
        <p:txBody>
          <a:bodyPr/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438912" indent="0">
              <a:buNone/>
              <a:defRPr sz="1200"/>
            </a:lvl2pPr>
            <a:lvl3pPr marL="877824" indent="0">
              <a:buNone/>
              <a:defRPr sz="1000"/>
            </a:lvl3pPr>
            <a:lvl4pPr marL="1316736" indent="0">
              <a:buNone/>
              <a:defRPr sz="900"/>
            </a:lvl4pPr>
            <a:lvl5pPr marL="1755648" indent="0">
              <a:buNone/>
              <a:defRPr sz="900"/>
            </a:lvl5pPr>
            <a:lvl6pPr marL="2194560" indent="0">
              <a:buNone/>
              <a:defRPr sz="900"/>
            </a:lvl6pPr>
            <a:lvl7pPr marL="2633472" indent="0">
              <a:buNone/>
              <a:defRPr sz="900"/>
            </a:lvl7pPr>
            <a:lvl8pPr marL="3072384" indent="0">
              <a:buNone/>
              <a:defRPr sz="900"/>
            </a:lvl8pPr>
            <a:lvl9pPr marL="3511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096" y="4713924"/>
            <a:ext cx="4646534" cy="168687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093" y="4714540"/>
            <a:ext cx="11890294" cy="168626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341376"/>
            <a:ext cx="9777222" cy="512064"/>
          </a:xfrm>
          <a:prstGeom prst="rect">
            <a:avLst/>
          </a:prstGeom>
        </p:spPr>
        <p:txBody>
          <a:bodyPr vert="horz" lIns="87782" tIns="43891" rIns="87782" bIns="43891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027254"/>
            <a:ext cx="9777222" cy="3341192"/>
          </a:xfrm>
          <a:prstGeom prst="rect">
            <a:avLst/>
          </a:prstGeom>
        </p:spPr>
        <p:txBody>
          <a:bodyPr vert="horz" lIns="87782" tIns="43891" rIns="87782" bIns="438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1518" y="5479085"/>
            <a:ext cx="2829154" cy="187757"/>
          </a:xfrm>
          <a:prstGeom prst="rect">
            <a:avLst/>
          </a:prstGeom>
        </p:spPr>
        <p:txBody>
          <a:bodyPr vert="horz" lIns="87782" tIns="43891" rIns="87782" bIns="43891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69" y="5866114"/>
            <a:ext cx="6141720" cy="256032"/>
          </a:xfrm>
          <a:prstGeom prst="rect">
            <a:avLst/>
          </a:prstGeom>
        </p:spPr>
        <p:txBody>
          <a:bodyPr vert="horz" lIns="87782" tIns="43891" rIns="87782" bIns="43891" rtlCol="0" anchor="ctr"/>
          <a:lstStyle>
            <a:lvl1pPr algn="r">
              <a:defRPr sz="1000" cap="all" spc="192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12/01/2021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1349" y="5759434"/>
            <a:ext cx="653796" cy="469392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8778" tIns="8778" rIns="8778" bIns="8778" rtlCol="0" anchor="ctr"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220ABA79-5624-4518-9C56-F4AC020D5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/>
  <p:txStyles>
    <p:titleStyle>
      <a:lvl1pPr algn="l" defTabSz="877824" rtl="0" eaLnBrk="1" latinLnBrk="0" hangingPunct="1"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84" indent="-329184" algn="l" defTabSz="877824" rtl="0" eaLnBrk="1" latinLnBrk="0" hangingPunct="1">
        <a:spcBef>
          <a:spcPts val="768"/>
        </a:spcBef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66787" indent="-166787" algn="l" defTabSz="877824" rtl="0" eaLnBrk="1" latinLnBrk="0" hangingPunct="1">
        <a:spcBef>
          <a:spcPts val="288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86243" indent="-158008" algn="l" defTabSz="877824" rtl="0" eaLnBrk="1" latinLnBrk="0" hangingPunct="1">
        <a:spcBef>
          <a:spcPts val="288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05699" indent="-158008" algn="l" defTabSz="877824" rtl="0" eaLnBrk="1" latinLnBrk="0" hangingPunct="1">
        <a:spcBef>
          <a:spcPts val="288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25155" indent="-166787" algn="l" defTabSz="877824" rtl="0" eaLnBrk="1" latinLnBrk="0" hangingPunct="1">
        <a:spcBef>
          <a:spcPts val="288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53389" indent="-166787" algn="l" defTabSz="877824" rtl="0" eaLnBrk="1" latinLnBrk="0" hangingPunct="1">
        <a:spcBef>
          <a:spcPts val="288"/>
        </a:spcBef>
        <a:buClr>
          <a:schemeClr val="accent2"/>
        </a:buClr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299180" indent="-158008" algn="l" defTabSz="877824" rtl="0" eaLnBrk="1" latinLnBrk="0" hangingPunct="1">
        <a:spcBef>
          <a:spcPts val="288"/>
        </a:spcBef>
        <a:buClr>
          <a:schemeClr val="accent2"/>
        </a:buClr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518636" indent="-158008" algn="l" defTabSz="877824" rtl="0" eaLnBrk="1" latinLnBrk="0" hangingPunct="1">
        <a:spcBef>
          <a:spcPts val="288"/>
        </a:spcBef>
        <a:buClr>
          <a:schemeClr val="accent2"/>
        </a:buClr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720535" indent="-158008" algn="l" defTabSz="877824" rtl="0" eaLnBrk="1" latinLnBrk="0" hangingPunct="1">
        <a:spcBef>
          <a:spcPts val="288"/>
        </a:spcBef>
        <a:buClr>
          <a:schemeClr val="accent2"/>
        </a:buClr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6.jpeg"/><Relationship Id="rId7" Type="http://schemas.openxmlformats.org/officeDocument/2006/relationships/image" Target="../media/image1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21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34362" y="498582"/>
            <a:ext cx="9975012" cy="4747980"/>
            <a:chOff x="698193" y="292098"/>
            <a:chExt cx="9101535" cy="4689906"/>
          </a:xfrm>
        </p:grpSpPr>
        <p:sp>
          <p:nvSpPr>
            <p:cNvPr id="4" name="TextBox 6"/>
            <p:cNvSpPr txBox="1"/>
            <p:nvPr/>
          </p:nvSpPr>
          <p:spPr>
            <a:xfrm>
              <a:off x="2585764" y="2795839"/>
              <a:ext cx="7213964" cy="2186165"/>
            </a:xfrm>
            <a:prstGeom prst="rect">
              <a:avLst/>
            </a:prstGeom>
            <a:noFill/>
          </p:spPr>
          <p:txBody>
            <a:bodyPr wrap="square" numCol="1" rtlCol="0">
              <a:prstTxWarp prst="textCanDow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9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9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E:\Minul animated satelite\animated-satellite-image-0002.gif"/>
            <p:cNvPicPr>
              <a:picLocks noChangeAspect="1" noChangeArrowheads="1" noCrop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411" y="292098"/>
              <a:ext cx="2124190" cy="200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E:\Minul animated satelite\animated-satellite-image-0005.gif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93" y="419018"/>
              <a:ext cx="3277220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168" y="1311161"/>
            <a:ext cx="3624914" cy="286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34081" y="214780"/>
            <a:ext cx="3429001" cy="88885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chemeClr val="accent4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lIns="87782" tIns="43891" rIns="87782" bIns="43891" rtlCol="0">
            <a:spAutoFit/>
          </a:bodyPr>
          <a:lstStyle/>
          <a:p>
            <a:r>
              <a:rPr lang="bn-BD" sz="5200" dirty="0"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</a:t>
            </a:r>
            <a:endParaRPr lang="en-US" sz="5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254495" y="3374370"/>
            <a:ext cx="384049" cy="35450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 dirty="0"/>
          </a:p>
        </p:txBody>
      </p:sp>
      <p:sp>
        <p:nvSpPr>
          <p:cNvPr id="6" name="TextBox 7"/>
          <p:cNvSpPr txBox="1"/>
          <p:nvPr/>
        </p:nvSpPr>
        <p:spPr>
          <a:xfrm>
            <a:off x="1753166" y="4909847"/>
            <a:ext cx="9771278" cy="125819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chemeClr val="accent4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রিং টপোলজি দেখতে গোলাকার বৃত্তের মত। এই টপোলজিতে প্রত্যেক কম্পিউটার অন্য দুটি কম্পিউটারের সাথে যুক্ত থাকে।</a:t>
            </a:r>
            <a:endParaRPr lang="en-US" sz="3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40000" decel="48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69 0.00185 -0.00325 0.00393 -0.00495 0.00555 C -0.00703 0.0074 -0.00911 0.00787 -0.0112 0.00879 C -0.01185 0.00926 -0.0125 0.00949 -0.01315 0.00995 C -0.0138 0.01064 -0.01432 0.01157 -0.01497 0.01226 C -0.01562 0.01273 -0.01628 0.01273 -0.0168 0.01342 C -0.01758 0.01389 -0.0181 0.01504 -0.01875 0.01551 C -0.0194 0.0162 -0.02266 0.01782 -0.02305 0.01782 C -0.03333 0.01875 -0.04349 0.01921 -0.05378 0.02014 C -0.05768 0.01967 -0.06172 0.01944 -0.06562 0.01898 C -0.06771 0.01851 -0.06745 0.01713 -0.0694 0.01551 C -0.07057 0.01458 -0.07187 0.01412 -0.07305 0.01342 C -0.0737 0.01296 -0.07435 0.0125 -0.075 0.01226 L -0.08685 0.00879 C -0.08932 0.00833 -0.09141 0.00764 -0.09375 0.00671 C -0.09453 0.00625 -0.09544 0.00601 -0.09622 0.00555 C -0.09753 0.00486 -0.0987 0.00416 -0.1 0.00324 L -0.1056 0 C -0.10625 -0.00047 -0.1069 -0.00047 -0.10742 -0.00116 C -0.10911 -0.00301 -0.11081 -0.00463 -0.1125 -0.00672 C -0.11315 -0.00741 -0.11367 -0.00834 -0.11432 -0.0088 C -0.11536 -0.00949 -0.11641 -0.00973 -0.11745 -0.00996 C -0.12292 -0.01644 -0.11654 -0.00787 -0.11992 -0.01551 C -0.12044 -0.01667 -0.12122 -0.01713 -0.12187 -0.01783 C -0.12812 -0.03473 -0.12135 -0.01736 -0.12617 -0.02778 C -0.12669 -0.02871 -0.12708 -0.0301 -0.12747 -0.03102 C -0.12812 -0.03264 -0.12878 -0.03403 -0.1293 -0.03565 C -0.12982 -0.03658 -0.13008 -0.03797 -0.1306 -0.03889 C -0.13112 -0.03982 -0.1319 -0.04028 -0.13242 -0.04121 C -0.13268 -0.0426 -0.13281 -0.04422 -0.13307 -0.04561 C -0.13398 -0.04931 -0.13476 -0.04885 -0.1362 -0.05232 C -0.13711 -0.0544 -0.13789 -0.05672 -0.13867 -0.0588 C -0.13919 -0.05996 -0.13971 -0.06111 -0.13997 -0.06227 C -0.14036 -0.06366 -0.14075 -0.06528 -0.14128 -0.06667 C -0.14297 -0.07223 -0.14206 -0.06783 -0.14375 -0.07454 C -0.14466 -0.07801 -0.14414 -0.07848 -0.14557 -0.08218 C -0.14609 -0.08357 -0.14687 -0.08449 -0.14753 -0.08565 C -0.14766 -0.08704 -0.14779 -0.08866 -0.14805 -0.09005 C -0.14922 -0.09445 -0.14961 -0.0926 -0.15117 -0.09676 C -0.15182 -0.09792 -0.15208 -0.09977 -0.15247 -0.10116 C -0.15364 -0.10463 -0.15391 -0.10463 -0.1556 -0.10787 C -0.15586 -0.1088 -0.15586 -0.11019 -0.15625 -0.11111 C -0.15703 -0.11343 -0.15794 -0.11551 -0.15872 -0.11783 C -0.15911 -0.11899 -0.15976 -0.11991 -0.16003 -0.12107 L -0.16055 -0.12454 C -0.16042 -0.1301 -0.16042 -0.13565 -0.16003 -0.14121 C -0.15976 -0.14352 -0.15911 -0.14561 -0.15872 -0.14769 C -0.15781 -0.1544 -0.15833 -0.1507 -0.1569 -0.1588 C -0.15664 -0.15996 -0.15664 -0.16135 -0.15625 -0.16227 C -0.1526 -0.17176 -0.1569 -0.15973 -0.1543 -0.16899 C -0.15404 -0.17014 -0.15338 -0.17107 -0.15312 -0.17223 C -0.1526 -0.17408 -0.15221 -0.17593 -0.15182 -0.17778 C -0.15169 -0.17894 -0.15156 -0.1801 -0.15117 -0.18102 C -0.15078 -0.18264 -0.14857 -0.18797 -0.14805 -0.18889 C -0.14648 -0.19723 -0.1487 -0.18704 -0.14622 -0.19561 C -0.1444 -0.20209 -0.14726 -0.19584 -0.14375 -0.20232 C -0.14219 -0.21065 -0.14427 -0.20024 -0.1418 -0.2088 C -0.13932 -0.21806 -0.14362 -0.20602 -0.13997 -0.21551 C -0.13997 -0.21644 -0.13945 -0.22385 -0.13867 -0.22547 C -0.13828 -0.22686 -0.13737 -0.22778 -0.13685 -0.22894 C -0.13542 -0.23195 -0.13581 -0.23311 -0.13372 -0.23565 C -0.1332 -0.23611 -0.13242 -0.23635 -0.1319 -0.23658 C -0.12891 -0.2419 -0.13073 -0.23912 -0.12617 -0.24445 L -0.12435 -0.24676 C -0.1237 -0.24746 -0.12318 -0.24838 -0.12253 -0.24885 C -0.12187 -0.24931 -0.12122 -0.24954 -0.12057 -0.25 C -0.11992 -0.2507 -0.1194 -0.25162 -0.11875 -0.25232 C -0.11758 -0.25324 -0.11614 -0.25324 -0.11497 -0.2544 C -0.11432 -0.2551 -0.1138 -0.25625 -0.11315 -0.25672 C -0.11211 -0.25741 -0.11107 -0.25741 -0.11003 -0.25787 C -0.10937 -0.25811 -0.10872 -0.25857 -0.10807 -0.2588 C -0.10351 -0.26713 -0.10937 -0.25695 -0.10378 -0.26551 C -0.10312 -0.26667 -0.1026 -0.26806 -0.10182 -0.26899 C -0.10065 -0.27014 -0.09935 -0.27037 -0.09805 -0.27107 L -0.0944 -0.27338 C -0.08971 -0.27616 -0.09544 -0.27246 -0.09062 -0.27662 C -0.08919 -0.27801 -0.08698 -0.27824 -0.08555 -0.27894 C -0.08503 -0.27917 -0.08437 -0.27986 -0.08372 -0.2801 C -0.0819 -0.28056 -0.07995 -0.28079 -0.07812 -0.28102 C -0.07682 -0.28195 -0.07565 -0.28287 -0.07435 -0.28334 C -0.07005 -0.28519 -0.07266 -0.28403 -0.06628 -0.28658 C -0.0625 -0.28635 -0.05872 -0.28611 -0.05495 -0.28565 C -0.05351 -0.28542 -0.05208 -0.28496 -0.05065 -0.28449 C -0.04961 -0.28426 -0.04857 -0.28357 -0.04753 -0.28334 C -0.04023 -0.28264 -0.03294 -0.28264 -0.02565 -0.28218 C -0.02422 -0.28125 -0.02213 -0.27963 -0.02057 -0.27894 C -0.01901 -0.27801 -0.01719 -0.27755 -0.01562 -0.27662 C -0.01354 -0.27547 -0.01354 -0.27547 -0.0112 -0.27454 C -0.00833 -0.27338 -0.00833 -0.27361 -0.0056 -0.27223 C -0.00495 -0.27199 -0.0043 -0.27176 -0.00378 -0.27107 C -0.00247 -0.26991 -0.00143 -0.2676 0 -0.26667 C 0.0013 -0.26598 0.00261 -0.26574 0.00378 -0.26436 C 0.00443 -0.26366 0.00495 -0.26274 0.0056 -0.26227 C 0.00664 -0.26158 0.00768 -0.26158 0.00872 -0.26111 L 0.0181 -0.25 L 0.02005 -0.24769 C 0.0207 -0.24699 0.02122 -0.24607 0.02188 -0.24561 C 0.02656 -0.24144 0.02253 -0.24561 0.0263 -0.24005 C 0.02917 -0.23565 0.02721 -0.24005 0.03008 -0.23449 C 0.03073 -0.23311 0.03125 -0.23149 0.0319 -0.2301 C 0.03412 -0.22547 0.03346 -0.22824 0.03503 -0.22338 C 0.03542 -0.22199 0.03581 -0.22037 0.03633 -0.21899 C 0.03698 -0.21667 0.03789 -0.21436 0.0388 -0.21227 C 0.03919 -0.21111 0.03945 -0.20996 0.03997 -0.2088 L 0.04193 -0.20556 C 0.04375 -0.19561 0.04076 -0.21135 0.04375 -0.19676 C 0.04427 -0.19445 0.04466 -0.19213 0.04505 -0.19005 C 0.04518 -0.18889 0.04531 -0.18774 0.0457 -0.18658 L 0.04818 -0.1801 C 0.04831 -0.17848 0.04831 -0.17686 0.04883 -0.17547 C 0.04922 -0.17431 0.05013 -0.17338 0.05065 -0.17223 C 0.0513 -0.17084 0.05365 -0.16389 0.05378 -0.16343 C 0.0543 -0.16111 0.05508 -0.15672 0.05508 -0.15672 C 0.05482 -0.14676 0.05469 -0.13658 0.05443 -0.12662 C 0.0543 -0.12431 0.05378 -0.12223 0.05378 -0.11991 C 0.05378 -0.10857 0.05417 -0.09699 0.05443 -0.08565 C 0.0543 -0.08311 0.05456 -0.07176 0.05313 -0.06667 C 0.05287 -0.06551 0.05234 -0.06436 0.05195 -0.06343 C 0.0513 -0.06204 0.05052 -0.06135 0.05 -0.05996 C 0.04609 -0.05093 0.04922 -0.05533 0.0457 -0.05116 C 0.04544 -0.05 0.04544 -0.04885 0.04505 -0.04769 C 0.04323 -0.04306 0.04362 -0.04537 0.04128 -0.04329 C 0.04063 -0.04283 0.04011 -0.04167 0.03945 -0.04121 C 0.03854 -0.04051 0.03776 -0.04051 0.03685 -0.04005 C 0.0362 -0.03959 0.03568 -0.03936 0.03503 -0.03889 C 0.03438 -0.03774 0.03386 -0.03658 0.0332 -0.03565 C 0.03255 -0.03473 0.03177 -0.03426 0.03125 -0.03334 C 0.02995 -0.03125 0.02852 -0.02917 0.02747 -0.02662 C 0.02708 -0.02547 0.02682 -0.02408 0.0263 -0.02338 C 0.02578 -0.02269 0.025 -0.02269 0.02435 -0.02223 C 0.02149 -0.0169 0.02331 -0.01968 0.01875 -0.01436 C 0.0181 -0.01366 0.01758 -0.01274 0.01693 -0.01227 C 0.01628 -0.01181 0.01563 -0.01158 0.01497 -0.01111 C 0.01432 -0.01042 0.0138 -0.00949 0.01315 -0.0088 C 0.01198 -0.00787 0.01055 -0.00787 0.00938 -0.00672 C 0.00638 -0.00301 0.00872 -0.00533 0.00508 -0.00324 C 0.00378 -0.00255 0.00247 -0.00186 0.0013 -0.00116 L -0.00065 0 C -0.00117 0.00046 -0.00182 0.00092 -0.00247 0.00115 C -0.00325 0.00139 -0.00417 0.00185 -0.00495 0.00231 C -0.00625 0.00277 -0.00755 0.00277 -0.00872 0.00324 C -0.01003 0.00393 -0.01133 0.00416 -0.0125 0.00555 L -0.01432 0.00787 C -0.01497 0.0125 -0.01497 0.01064 -0.01497 0.01342 L -0.01497 0.01342 L -0.0125 0.01342 L -0.01497 0.01551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78710" y="357916"/>
            <a:ext cx="5943600" cy="747715"/>
            <a:chOff x="1752600" y="0"/>
            <a:chExt cx="6096000" cy="1222852"/>
          </a:xfrm>
        </p:grpSpPr>
        <p:sp>
          <p:nvSpPr>
            <p:cNvPr id="18" name="8-Point Star 17"/>
            <p:cNvSpPr/>
            <p:nvPr/>
          </p:nvSpPr>
          <p:spPr>
            <a:xfrm>
              <a:off x="1752600" y="0"/>
              <a:ext cx="6096000" cy="1219200"/>
            </a:xfrm>
            <a:prstGeom prst="star8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19" name="TextBox 5"/>
            <p:cNvSpPr txBox="1"/>
            <p:nvPr/>
          </p:nvSpPr>
          <p:spPr>
            <a:xfrm>
              <a:off x="2667000" y="190977"/>
              <a:ext cx="4648200" cy="1031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রিং টপোলজির সুবিধা</a:t>
              </a:r>
              <a:endPara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3695016" y="1492077"/>
            <a:ext cx="3789045" cy="3555999"/>
          </a:xfrm>
          <a:prstGeom prst="ellipse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42" y="2132157"/>
            <a:ext cx="1114424" cy="106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99" y="1134799"/>
            <a:ext cx="1114424" cy="106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11" y="2345517"/>
            <a:ext cx="1114424" cy="106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60" y="4230196"/>
            <a:ext cx="1114424" cy="106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21" y="4052397"/>
            <a:ext cx="1114424" cy="106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6-Point Star 10"/>
          <p:cNvSpPr/>
          <p:nvPr/>
        </p:nvSpPr>
        <p:spPr>
          <a:xfrm>
            <a:off x="3992195" y="4301315"/>
            <a:ext cx="185738" cy="177800"/>
          </a:xfrm>
          <a:prstGeom prst="star1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16-Point Star 11"/>
          <p:cNvSpPr/>
          <p:nvPr/>
        </p:nvSpPr>
        <p:spPr>
          <a:xfrm>
            <a:off x="3992195" y="4307242"/>
            <a:ext cx="185738" cy="177800"/>
          </a:xfrm>
          <a:prstGeom prst="star1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583572" y="2272074"/>
            <a:ext cx="408623" cy="463959"/>
            <a:chOff x="5181600" y="1219200"/>
            <a:chExt cx="457200" cy="533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5-Point Star 20"/>
          <p:cNvSpPr/>
          <p:nvPr/>
        </p:nvSpPr>
        <p:spPr>
          <a:xfrm>
            <a:off x="3939616" y="4112427"/>
            <a:ext cx="383516" cy="40273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2" name="TextBox 5"/>
          <p:cNvSpPr txBox="1"/>
          <p:nvPr/>
        </p:nvSpPr>
        <p:spPr>
          <a:xfrm>
            <a:off x="3487028" y="430240"/>
            <a:ext cx="4526964" cy="627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রিং টপোলজির অসুবিধা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8289" y="2433576"/>
            <a:ext cx="408623" cy="463959"/>
            <a:chOff x="5181600" y="1219200"/>
            <a:chExt cx="457200" cy="533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504450" y="1260097"/>
            <a:ext cx="408623" cy="463959"/>
            <a:chOff x="5181600" y="1219200"/>
            <a:chExt cx="457200" cy="533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307722" y="4313793"/>
            <a:ext cx="408623" cy="463959"/>
            <a:chOff x="5181600" y="1219200"/>
            <a:chExt cx="457200" cy="5334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8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5000" decel="24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17 -0.00555 -0.00208 -0.01111 -0.00338 -0.01643 C -0.00403 -0.01852 -0.00521 -0.02037 -0.00573 -0.02245 C -0.01002 -0.03958 -0.0056 -0.03055 -0.01041 -0.03889 C -0.01315 -0.0537 -0.01133 -0.04768 -0.01497 -0.05741 C -0.01523 -0.05926 -0.01666 -0.07338 -0.01731 -0.07592 C -0.01836 -0.08032 -0.02005 -0.08287 -0.02187 -0.08611 C -0.02435 -0.12592 -0.0207 -0.0919 -0.02539 -0.11065 C -0.0263 -0.11481 -0.0276 -0.12315 -0.0276 -0.12315 C -0.02734 -0.1375 -0.02721 -0.15185 -0.02656 -0.1662 C -0.0263 -0.17176 -0.025 -0.17523 -0.02422 -0.18055 C -0.0237 -0.18379 -0.02343 -0.18727 -0.02304 -0.19074 C -0.02226 -0.21551 -0.02396 -0.2169 -0.0207 -0.23171 C -0.02005 -0.23518 -0.02018 -0.24004 -0.01849 -0.24213 C -0.01614 -0.24467 -0.01302 -0.24329 -0.01041 -0.24398 C 0.01094 -0.25069 -0.00794 -0.24606 0.01042 -0.25023 C 0.0112 -0.25231 0.01341 -0.25416 0.01276 -0.25648 C 0.01237 -0.25741 0.00508 -0.26157 0.00352 -0.2625 C 0.00039 -0.26111 -0.00234 -0.26088 -0.00455 -0.25648 C -0.01224 -0.24097 -0.0056 -0.24629 -0.01263 -0.24213 C -0.0138 -0.24004 -0.01588 -0.2331 -0.01614 -0.23588 C -0.01666 -0.24259 -0.01562 -0.26736 -0.0138 -0.27893 C -0.01315 -0.2831 -0.01224 -0.28727 -0.01146 -0.2912 L -0.01041 -0.29745 L -0.00924 -0.30347 C -0.00885 -0.30555 -0.00872 -0.30787 -0.00807 -0.30972 C -0.00455 -0.31921 -0.00677 -0.31412 -0.00117 -0.32407 L 0.00235 -0.33032 C 0.00508 -0.34467 0.00157 -0.32685 0.00573 -0.34467 C 0.0069 -0.34907 0.0069 -0.35347 0.00925 -0.35694 C 0.01016 -0.35833 0.01159 -0.3581 0.01276 -0.35903 C 0.01394 -0.35995 0.01511 -0.36157 0.01615 -0.36296 C 0.01784 -0.36551 0.01953 -0.36805 0.02084 -0.37129 C 0.02162 -0.37338 0.02201 -0.37569 0.02305 -0.37731 C 0.02513 -0.38079 0.02774 -0.38287 0.03008 -0.38565 C 0.03112 -0.38704 0.03216 -0.38889 0.03347 -0.38981 C 0.03841 -0.39259 0.03581 -0.3912 0.04154 -0.39375 C 0.04792 -0.40139 0.04245 -0.39375 0.04727 -0.40416 C 0.04831 -0.40625 0.04974 -0.4081 0.05078 -0.41018 C 0.0517 -0.41204 0.05196 -0.41504 0.05313 -0.41643 C 0.05521 -0.41875 0.05769 -0.41921 0.06003 -0.4206 C 0.06498 -0.42338 0.06224 -0.42199 0.0681 -0.42454 C 0.07266 -0.43264 0.06784 -0.42546 0.07383 -0.43079 C 0.07513 -0.43194 0.07604 -0.43403 0.07735 -0.43495 C 0.07917 -0.43611 0.08112 -0.43611 0.08308 -0.4368 C 0.08425 -0.4375 0.08529 -0.43866 0.08659 -0.43889 C 0.09193 -0.44004 0.09727 -0.44028 0.10274 -0.44097 C 0.10456 -0.44166 0.10651 -0.44213 0.10847 -0.44305 C 0.10964 -0.44352 0.11068 -0.44467 0.11198 -0.44514 C 0.11459 -0.44606 0.11732 -0.44629 0.12005 -0.44722 C 0.12344 -0.44838 0.12696 -0.45 0.13034 -0.45116 C 0.14076 -0.45069 0.15117 -0.45046 0.16159 -0.4493 C 0.16966 -0.44838 0.16341 -0.44467 0.17305 -0.43889 C 0.18763 -0.43032 0.16433 -0.44467 0.17995 -0.43287 C 0.18151 -0.43171 0.18308 -0.43148 0.18464 -0.43079 C 0.18581 -0.4294 0.18685 -0.42754 0.18802 -0.42662 C 0.19024 -0.425 0.19505 -0.42245 0.19505 -0.42245 C 0.1961 -0.4206 0.19714 -0.41829 0.19844 -0.41643 C 0.19948 -0.41481 0.20091 -0.41389 0.20196 -0.41227 C 0.20391 -0.40903 0.20508 -0.40347 0.20769 -0.40208 C 0.20886 -0.40139 0.21003 -0.40046 0.2112 -0.4 C 0.21302 -0.39907 0.21823 -0.39791 0.22032 -0.39583 C 0.22279 -0.39352 0.22461 -0.38889 0.22735 -0.38773 C 0.23308 -0.38518 0.23034 -0.38657 0.23542 -0.38356 L 0.24232 -0.37129 C 0.2431 -0.36991 0.24375 -0.36829 0.24466 -0.36713 L 0.24805 -0.36296 C 0.24883 -0.36111 0.24935 -0.35856 0.25039 -0.35694 C 0.2556 -0.34768 0.25287 -0.35926 0.25847 -0.34467 C 0.25925 -0.34259 0.26003 -0.34051 0.26081 -0.33842 C 0.26276 -0.33217 0.26276 -0.32963 0.26537 -0.32407 C 0.26641 -0.32176 0.26771 -0.31991 0.26888 -0.31782 C 0.26953 -0.31389 0.2694 -0.30879 0.2711 -0.30555 C 0.2737 -0.30116 0.27383 -0.30139 0.27578 -0.29537 C 0.27657 -0.29282 0.27748 -0.29004 0.278 -0.28727 C 0.27891 -0.2831 0.27904 -0.27847 0.28034 -0.27477 C 0.28112 -0.27291 0.28203 -0.27083 0.28269 -0.26875 C 0.28334 -0.2662 0.28477 -0.25648 0.28503 -0.2544 C 0.28841 -0.22129 0.28542 -0.23981 0.28959 -0.21736 L 0.29076 -0.21134 L 0.29193 -0.20509 C 0.29232 -0.19768 0.29258 -0.19004 0.2931 -0.18264 C 0.29336 -0.17639 0.29427 -0.17037 0.29427 -0.16412 C 0.29427 -0.14907 0.29401 -0.13403 0.2931 -0.11898 C 0.29219 -0.10555 0.29102 -0.10949 0.28841 -0.10046 C 0.2875 -0.09699 0.28672 -0.08935 0.28607 -0.08611 C 0.28542 -0.08194 0.28464 -0.07801 0.28386 -0.07384 C 0.28347 -0.07176 0.28334 -0.06944 0.28269 -0.06759 C 0.2819 -0.06551 0.28099 -0.06366 0.28034 -0.06157 C 0.27552 -0.04444 0.28347 -0.0669 0.27696 -0.0493 C 0.27539 -0.02847 0.2767 -0.03796 0.27344 -0.0206 C 0.27305 -0.01852 0.27292 -0.0162 0.27227 -0.01435 C 0.27149 -0.01227 0.27058 -0.01041 0.26992 -0.0081 C 0.26732 0.00116 0.27071 -0.00463 0.26654 0.00417 C 0.2655 0.00625 0.26407 0.0081 0.26302 0.01019 C 0.26042 0.01574 0.25612 0.02871 0.25274 0.03079 L 0.24922 0.03287 C 0.24766 0.03496 0.24623 0.03704 0.24466 0.03889 C 0.24232 0.0419 0.23959 0.04375 0.23763 0.04722 C 0.23555 0.05093 0.23477 0.05278 0.2319 0.05533 C 0.23086 0.05648 0.22956 0.05671 0.22839 0.05741 C 0.22683 0.05857 0.22539 0.06042 0.22383 0.06158 C 0.22266 0.0625 0.22149 0.06273 0.22032 0.06366 C 0.21914 0.06482 0.21823 0.06667 0.21693 0.06783 C 0.21472 0.06945 0.21003 0.07176 0.21003 0.07176 C 0.20755 0.07593 0.20625 0.07894 0.20313 0.08218 C 0.20196 0.0831 0.20078 0.08334 0.19961 0.08403 C 0.19883 0.08611 0.19844 0.08912 0.19727 0.09028 C 0.19558 0.0919 0.19336 0.09144 0.19154 0.09236 C 0.1892 0.09352 0.18685 0.09514 0.18464 0.09653 L 0.17774 0.10046 C 0.17657 0.10116 0.17526 0.10139 0.17422 0.10255 C 0.17305 0.10394 0.17214 0.10602 0.17071 0.10671 C 0.16394 0.10949 0.15 0.11296 0.15 0.11296 C 0.1362 0.11227 0.12227 0.1132 0.10847 0.11088 C 0.1069 0.11042 0.10638 0.10625 0.10495 0.10463 C 0.10404 0.10347 0.10261 0.10347 0.10157 0.10255 C 0.10026 0.10139 0.09935 0.09954 0.09805 0.09838 C 0.09701 0.09746 0.09584 0.09699 0.09466 0.09653 C 0.09011 0.09445 0.08529 0.09352 0.08073 0.09236 C 0.07852 0.09097 0.07617 0.08959 0.07383 0.0882 C 0.0724 0.0875 0.07071 0.08704 0.06927 0.08611 C 0.06693 0.08496 0.06433 0.08449 0.06237 0.08218 C 0.0612 0.08079 0.0599 0.07963 0.05886 0.07801 C 0.05795 0.07685 0.05742 0.07477 0.05651 0.07384 C 0.05534 0.07269 0.04935 0.07014 0.04844 0.06968 C 0.04766 0.06829 0.04714 0.06667 0.04623 0.06574 C 0.04519 0.06459 0.04388 0.06435 0.04271 0.06366 C 0.04115 0.0625 0.03959 0.06111 0.03815 0.05949 C 0.03685 0.05834 0.03581 0.05648 0.03464 0.05533 C 0.0336 0.0544 0.03229 0.0544 0.03112 0.05347 C 0.01797 0.04028 0.02826 0.05 0.02188 0.04097 C 0.02084 0.03959 0.01953 0.03866 0.01849 0.03704 C 0.0168 0.03449 0.01537 0.03148 0.0138 0.02871 L 0.01159 0.02454 C 0.01081 0.02338 0.0099 0.02222 0.00925 0.0206 C 0.00847 0.01852 0.00795 0.01597 0.0069 0.01435 C 0.00378 0.00972 0.00313 0.01019 0 0.01019 L 0 0.01019 " pathEditMode="relative" ptsTypes="AAAAAAAAAAAAAAAAAAAAAAAAAAAAAAA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833E-6 1.85185E-6 L -6.45833E-6 1.85185E-6 C -0.00209 -0.00718 -0.00352 -0.01505 -0.00613 -0.02153 C -0.00717 -0.02407 -0.00951 -0.0243 -0.01055 -0.02685 C -0.0116 -0.02893 -0.0116 -0.03218 -0.01212 -0.03472 C -0.01368 -0.04514 -0.01407 -0.05 -0.01511 -0.06134 C -0.01563 -0.06759 -0.01511 -0.0743 -0.01654 -0.08009 C -0.01733 -0.0831 -0.01954 -0.0838 -0.0211 -0.08542 C -0.02618 -0.11227 -0.0185 -0.0706 -0.0241 -0.10417 C -0.02501 -0.10949 -0.02605 -0.11481 -0.02709 -0.12014 L -0.02852 -0.12824 C -0.02735 -0.15972 -0.02826 -0.15694 -0.02553 -0.1787 C -0.02514 -0.18241 -0.02488 -0.18611 -0.0241 -0.18958 C -0.01537 -0.22569 -0.02592 -0.17176 -0.01954 -0.20555 C -0.01941 -0.20833 -0.01759 -0.23264 -0.01654 -0.2375 C -0.01589 -0.24051 -0.01355 -0.24537 -0.01355 -0.24537 L -0.01355 -0.24537 L -0.01355 -0.24537 " pathEditMode="relative" ptsTypes="AAAAAAAAAAAAAAAAAA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54" y="1241417"/>
            <a:ext cx="6519110" cy="3120258"/>
          </a:xfrm>
          <a:prstGeom prst="rect">
            <a:avLst/>
          </a:prstGeom>
          <a:effectLst>
            <a:outerShdw blurRad="50800" dist="50800" dir="5400000" sx="104000" sy="104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TextBox 7"/>
          <p:cNvSpPr txBox="1"/>
          <p:nvPr/>
        </p:nvSpPr>
        <p:spPr>
          <a:xfrm>
            <a:off x="1501169" y="4816923"/>
            <a:ext cx="7578090" cy="56569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chemeClr val="accent4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রিং টপোলজি</a:t>
            </a:r>
            <a:r>
              <a:rPr lang="en-US" sz="31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টতে</a:t>
            </a:r>
            <a:r>
              <a:rPr lang="en-US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bn-BD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1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5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1507617" y="4640916"/>
            <a:ext cx="9477429" cy="104274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সবগুলো কম্পিউটার একটি কেন্দ্রীয় হাবের সাথে যুক্ত থাকে ।</a:t>
            </a:r>
            <a:r>
              <a:rPr lang="bn-BD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 কম্পউটার নষ্ট হলে বাকি নেটওয়ার্ক সচল থাকে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4081" y="214780"/>
            <a:ext cx="3940656" cy="88885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chemeClr val="accent4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lIns="87782" tIns="43891" rIns="87782" bIns="43891" rtlCol="0">
            <a:spAutoFit/>
          </a:bodyPr>
          <a:lstStyle/>
          <a:p>
            <a:r>
              <a:rPr lang="bn-BD" sz="5200" dirty="0"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  <a:endParaRPr lang="en-US" sz="5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29" y="1145506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16" y="1161998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55" y="2734211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21" y="3572505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11" y="2714785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6186" b="14773"/>
          <a:stretch/>
        </p:blipFill>
        <p:spPr bwMode="auto">
          <a:xfrm>
            <a:off x="4331823" y="2078985"/>
            <a:ext cx="1276558" cy="81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556" y="1517598"/>
            <a:ext cx="1857375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Freeform 17"/>
          <p:cNvSpPr/>
          <p:nvPr/>
        </p:nvSpPr>
        <p:spPr>
          <a:xfrm>
            <a:off x="5459791" y="2317699"/>
            <a:ext cx="2995018" cy="306705"/>
          </a:xfrm>
          <a:custGeom>
            <a:avLst/>
            <a:gdLst>
              <a:gd name="connsiteX0" fmla="*/ 0 w 3071813"/>
              <a:gd name="connsiteY0" fmla="*/ 328613 h 328613"/>
              <a:gd name="connsiteX1" fmla="*/ 271463 w 3071813"/>
              <a:gd name="connsiteY1" fmla="*/ 228600 h 328613"/>
              <a:gd name="connsiteX2" fmla="*/ 428625 w 3071813"/>
              <a:gd name="connsiteY2" fmla="*/ 214313 h 328613"/>
              <a:gd name="connsiteX3" fmla="*/ 514350 w 3071813"/>
              <a:gd name="connsiteY3" fmla="*/ 200025 h 328613"/>
              <a:gd name="connsiteX4" fmla="*/ 714375 w 3071813"/>
              <a:gd name="connsiteY4" fmla="*/ 214313 h 328613"/>
              <a:gd name="connsiteX5" fmla="*/ 814388 w 3071813"/>
              <a:gd name="connsiteY5" fmla="*/ 228600 h 328613"/>
              <a:gd name="connsiteX6" fmla="*/ 971550 w 3071813"/>
              <a:gd name="connsiteY6" fmla="*/ 242888 h 328613"/>
              <a:gd name="connsiteX7" fmla="*/ 1071563 w 3071813"/>
              <a:gd name="connsiteY7" fmla="*/ 228600 h 328613"/>
              <a:gd name="connsiteX8" fmla="*/ 1114425 w 3071813"/>
              <a:gd name="connsiteY8" fmla="*/ 214313 h 328613"/>
              <a:gd name="connsiteX9" fmla="*/ 1185863 w 3071813"/>
              <a:gd name="connsiteY9" fmla="*/ 200025 h 328613"/>
              <a:gd name="connsiteX10" fmla="*/ 1243013 w 3071813"/>
              <a:gd name="connsiteY10" fmla="*/ 185738 h 328613"/>
              <a:gd name="connsiteX11" fmla="*/ 1500188 w 3071813"/>
              <a:gd name="connsiteY11" fmla="*/ 171450 h 328613"/>
              <a:gd name="connsiteX12" fmla="*/ 1585913 w 3071813"/>
              <a:gd name="connsiteY12" fmla="*/ 142875 h 328613"/>
              <a:gd name="connsiteX13" fmla="*/ 1628775 w 3071813"/>
              <a:gd name="connsiteY13" fmla="*/ 128588 h 328613"/>
              <a:gd name="connsiteX14" fmla="*/ 1685925 w 3071813"/>
              <a:gd name="connsiteY14" fmla="*/ 114300 h 328613"/>
              <a:gd name="connsiteX15" fmla="*/ 1728788 w 3071813"/>
              <a:gd name="connsiteY15" fmla="*/ 85725 h 328613"/>
              <a:gd name="connsiteX16" fmla="*/ 1814513 w 3071813"/>
              <a:gd name="connsiteY16" fmla="*/ 57150 h 328613"/>
              <a:gd name="connsiteX17" fmla="*/ 1900238 w 3071813"/>
              <a:gd name="connsiteY17" fmla="*/ 28575 h 328613"/>
              <a:gd name="connsiteX18" fmla="*/ 1943100 w 3071813"/>
              <a:gd name="connsiteY18" fmla="*/ 14288 h 328613"/>
              <a:gd name="connsiteX19" fmla="*/ 1985963 w 3071813"/>
              <a:gd name="connsiteY19" fmla="*/ 0 h 328613"/>
              <a:gd name="connsiteX20" fmla="*/ 2185988 w 3071813"/>
              <a:gd name="connsiteY20" fmla="*/ 14288 h 328613"/>
              <a:gd name="connsiteX21" fmla="*/ 2271713 w 3071813"/>
              <a:gd name="connsiteY21" fmla="*/ 42863 h 328613"/>
              <a:gd name="connsiteX22" fmla="*/ 2314575 w 3071813"/>
              <a:gd name="connsiteY22" fmla="*/ 57150 h 328613"/>
              <a:gd name="connsiteX23" fmla="*/ 2457450 w 3071813"/>
              <a:gd name="connsiteY23" fmla="*/ 128588 h 328613"/>
              <a:gd name="connsiteX24" fmla="*/ 2500313 w 3071813"/>
              <a:gd name="connsiteY24" fmla="*/ 157163 h 328613"/>
              <a:gd name="connsiteX25" fmla="*/ 2586038 w 3071813"/>
              <a:gd name="connsiteY25" fmla="*/ 185738 h 328613"/>
              <a:gd name="connsiteX26" fmla="*/ 2628900 w 3071813"/>
              <a:gd name="connsiteY26" fmla="*/ 200025 h 328613"/>
              <a:gd name="connsiteX27" fmla="*/ 2728913 w 3071813"/>
              <a:gd name="connsiteY27" fmla="*/ 214313 h 328613"/>
              <a:gd name="connsiteX28" fmla="*/ 2886075 w 3071813"/>
              <a:gd name="connsiteY28" fmla="*/ 242888 h 328613"/>
              <a:gd name="connsiteX29" fmla="*/ 2928938 w 3071813"/>
              <a:gd name="connsiteY29" fmla="*/ 257175 h 328613"/>
              <a:gd name="connsiteX30" fmla="*/ 3071813 w 3071813"/>
              <a:gd name="connsiteY30" fmla="*/ 257175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71813" h="328613">
                <a:moveTo>
                  <a:pt x="0" y="328613"/>
                </a:moveTo>
                <a:cubicBezTo>
                  <a:pt x="90488" y="295275"/>
                  <a:pt x="178286" y="253447"/>
                  <a:pt x="271463" y="228600"/>
                </a:cubicBezTo>
                <a:cubicBezTo>
                  <a:pt x="322290" y="215046"/>
                  <a:pt x="376382" y="220459"/>
                  <a:pt x="428625" y="214313"/>
                </a:cubicBezTo>
                <a:cubicBezTo>
                  <a:pt x="457396" y="210928"/>
                  <a:pt x="485775" y="204788"/>
                  <a:pt x="514350" y="200025"/>
                </a:cubicBezTo>
                <a:cubicBezTo>
                  <a:pt x="581025" y="204788"/>
                  <a:pt x="647831" y="207976"/>
                  <a:pt x="714375" y="214313"/>
                </a:cubicBezTo>
                <a:cubicBezTo>
                  <a:pt x="747899" y="217506"/>
                  <a:pt x="780918" y="224881"/>
                  <a:pt x="814388" y="228600"/>
                </a:cubicBezTo>
                <a:cubicBezTo>
                  <a:pt x="866670" y="234409"/>
                  <a:pt x="919163" y="238125"/>
                  <a:pt x="971550" y="242888"/>
                </a:cubicBezTo>
                <a:cubicBezTo>
                  <a:pt x="1004888" y="238125"/>
                  <a:pt x="1038541" y="235204"/>
                  <a:pt x="1071563" y="228600"/>
                </a:cubicBezTo>
                <a:cubicBezTo>
                  <a:pt x="1086331" y="225646"/>
                  <a:pt x="1099815" y="217966"/>
                  <a:pt x="1114425" y="214313"/>
                </a:cubicBezTo>
                <a:cubicBezTo>
                  <a:pt x="1137984" y="208423"/>
                  <a:pt x="1162157" y="205293"/>
                  <a:pt x="1185863" y="200025"/>
                </a:cubicBezTo>
                <a:cubicBezTo>
                  <a:pt x="1205032" y="195765"/>
                  <a:pt x="1223457" y="187516"/>
                  <a:pt x="1243013" y="185738"/>
                </a:cubicBezTo>
                <a:cubicBezTo>
                  <a:pt x="1328518" y="177965"/>
                  <a:pt x="1414463" y="176213"/>
                  <a:pt x="1500188" y="171450"/>
                </a:cubicBezTo>
                <a:lnTo>
                  <a:pt x="1585913" y="142875"/>
                </a:lnTo>
                <a:cubicBezTo>
                  <a:pt x="1600200" y="138113"/>
                  <a:pt x="1614165" y="132241"/>
                  <a:pt x="1628775" y="128588"/>
                </a:cubicBezTo>
                <a:lnTo>
                  <a:pt x="1685925" y="114300"/>
                </a:lnTo>
                <a:cubicBezTo>
                  <a:pt x="1700213" y="104775"/>
                  <a:pt x="1713096" y="92699"/>
                  <a:pt x="1728788" y="85725"/>
                </a:cubicBezTo>
                <a:cubicBezTo>
                  <a:pt x="1756313" y="73492"/>
                  <a:pt x="1785938" y="66675"/>
                  <a:pt x="1814513" y="57150"/>
                </a:cubicBezTo>
                <a:lnTo>
                  <a:pt x="1900238" y="28575"/>
                </a:lnTo>
                <a:lnTo>
                  <a:pt x="1943100" y="14288"/>
                </a:lnTo>
                <a:lnTo>
                  <a:pt x="1985963" y="0"/>
                </a:lnTo>
                <a:cubicBezTo>
                  <a:pt x="2052638" y="4763"/>
                  <a:pt x="2119883" y="4372"/>
                  <a:pt x="2185988" y="14288"/>
                </a:cubicBezTo>
                <a:cubicBezTo>
                  <a:pt x="2215775" y="18756"/>
                  <a:pt x="2243138" y="33338"/>
                  <a:pt x="2271713" y="42863"/>
                </a:cubicBezTo>
                <a:lnTo>
                  <a:pt x="2314575" y="57150"/>
                </a:lnTo>
                <a:cubicBezTo>
                  <a:pt x="2416638" y="125192"/>
                  <a:pt x="2366983" y="105970"/>
                  <a:pt x="2457450" y="128588"/>
                </a:cubicBezTo>
                <a:cubicBezTo>
                  <a:pt x="2471738" y="138113"/>
                  <a:pt x="2484621" y="150189"/>
                  <a:pt x="2500313" y="157163"/>
                </a:cubicBezTo>
                <a:cubicBezTo>
                  <a:pt x="2527838" y="169396"/>
                  <a:pt x="2557463" y="176213"/>
                  <a:pt x="2586038" y="185738"/>
                </a:cubicBezTo>
                <a:cubicBezTo>
                  <a:pt x="2600325" y="190500"/>
                  <a:pt x="2613991" y="197895"/>
                  <a:pt x="2628900" y="200025"/>
                </a:cubicBezTo>
                <a:lnTo>
                  <a:pt x="2728913" y="214313"/>
                </a:lnTo>
                <a:cubicBezTo>
                  <a:pt x="2827210" y="247078"/>
                  <a:pt x="2708367" y="210577"/>
                  <a:pt x="2886075" y="242888"/>
                </a:cubicBezTo>
                <a:cubicBezTo>
                  <a:pt x="2900893" y="245582"/>
                  <a:pt x="2913922" y="256020"/>
                  <a:pt x="2928938" y="257175"/>
                </a:cubicBezTo>
                <a:cubicBezTo>
                  <a:pt x="2976423" y="260828"/>
                  <a:pt x="3024188" y="257175"/>
                  <a:pt x="3071813" y="257175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038899" y="1717624"/>
            <a:ext cx="990418" cy="1453515"/>
          </a:xfrm>
          <a:custGeom>
            <a:avLst/>
            <a:gdLst>
              <a:gd name="connsiteX0" fmla="*/ 0 w 1015813"/>
              <a:gd name="connsiteY0" fmla="*/ 0 h 1557337"/>
              <a:gd name="connsiteX1" fmla="*/ 114300 w 1015813"/>
              <a:gd name="connsiteY1" fmla="*/ 214312 h 1557337"/>
              <a:gd name="connsiteX2" fmla="*/ 128588 w 1015813"/>
              <a:gd name="connsiteY2" fmla="*/ 314325 h 1557337"/>
              <a:gd name="connsiteX3" fmla="*/ 142875 w 1015813"/>
              <a:gd name="connsiteY3" fmla="*/ 357187 h 1557337"/>
              <a:gd name="connsiteX4" fmla="*/ 157163 w 1015813"/>
              <a:gd name="connsiteY4" fmla="*/ 414337 h 1557337"/>
              <a:gd name="connsiteX5" fmla="*/ 185738 w 1015813"/>
              <a:gd name="connsiteY5" fmla="*/ 528637 h 1557337"/>
              <a:gd name="connsiteX6" fmla="*/ 214313 w 1015813"/>
              <a:gd name="connsiteY6" fmla="*/ 928687 h 1557337"/>
              <a:gd name="connsiteX7" fmla="*/ 242888 w 1015813"/>
              <a:gd name="connsiteY7" fmla="*/ 1014412 h 1557337"/>
              <a:gd name="connsiteX8" fmla="*/ 257175 w 1015813"/>
              <a:gd name="connsiteY8" fmla="*/ 1057275 h 1557337"/>
              <a:gd name="connsiteX9" fmla="*/ 271463 w 1015813"/>
              <a:gd name="connsiteY9" fmla="*/ 1128712 h 1557337"/>
              <a:gd name="connsiteX10" fmla="*/ 300038 w 1015813"/>
              <a:gd name="connsiteY10" fmla="*/ 1214437 h 1557337"/>
              <a:gd name="connsiteX11" fmla="*/ 314325 w 1015813"/>
              <a:gd name="connsiteY11" fmla="*/ 1257300 h 1557337"/>
              <a:gd name="connsiteX12" fmla="*/ 328613 w 1015813"/>
              <a:gd name="connsiteY12" fmla="*/ 1314450 h 1557337"/>
              <a:gd name="connsiteX13" fmla="*/ 385763 w 1015813"/>
              <a:gd name="connsiteY13" fmla="*/ 1400175 h 1557337"/>
              <a:gd name="connsiteX14" fmla="*/ 428625 w 1015813"/>
              <a:gd name="connsiteY14" fmla="*/ 1485900 h 1557337"/>
              <a:gd name="connsiteX15" fmla="*/ 471488 w 1015813"/>
              <a:gd name="connsiteY15" fmla="*/ 1528762 h 1557337"/>
              <a:gd name="connsiteX16" fmla="*/ 571500 w 1015813"/>
              <a:gd name="connsiteY16" fmla="*/ 1543050 h 1557337"/>
              <a:gd name="connsiteX17" fmla="*/ 642938 w 1015813"/>
              <a:gd name="connsiteY17" fmla="*/ 1557337 h 1557337"/>
              <a:gd name="connsiteX18" fmla="*/ 800100 w 1015813"/>
              <a:gd name="connsiteY18" fmla="*/ 1514475 h 1557337"/>
              <a:gd name="connsiteX19" fmla="*/ 842963 w 1015813"/>
              <a:gd name="connsiteY19" fmla="*/ 1428750 h 1557337"/>
              <a:gd name="connsiteX20" fmla="*/ 885825 w 1015813"/>
              <a:gd name="connsiteY20" fmla="*/ 1414462 h 1557337"/>
              <a:gd name="connsiteX21" fmla="*/ 928688 w 1015813"/>
              <a:gd name="connsiteY21" fmla="*/ 1371600 h 1557337"/>
              <a:gd name="connsiteX22" fmla="*/ 957263 w 1015813"/>
              <a:gd name="connsiteY22" fmla="*/ 1328737 h 1557337"/>
              <a:gd name="connsiteX23" fmla="*/ 1000125 w 1015813"/>
              <a:gd name="connsiteY23" fmla="*/ 1300162 h 1557337"/>
              <a:gd name="connsiteX24" fmla="*/ 1000125 w 1015813"/>
              <a:gd name="connsiteY24" fmla="*/ 1171575 h 1557337"/>
              <a:gd name="connsiteX25" fmla="*/ 985838 w 1015813"/>
              <a:gd name="connsiteY25" fmla="*/ 1128712 h 1557337"/>
              <a:gd name="connsiteX26" fmla="*/ 957263 w 1015813"/>
              <a:gd name="connsiteY26" fmla="*/ 1085850 h 15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5813" h="1557337">
                <a:moveTo>
                  <a:pt x="0" y="0"/>
                </a:moveTo>
                <a:cubicBezTo>
                  <a:pt x="38100" y="71437"/>
                  <a:pt x="83645" y="139378"/>
                  <a:pt x="114300" y="214312"/>
                </a:cubicBezTo>
                <a:cubicBezTo>
                  <a:pt x="127051" y="245481"/>
                  <a:pt x="121984" y="281303"/>
                  <a:pt x="128588" y="314325"/>
                </a:cubicBezTo>
                <a:cubicBezTo>
                  <a:pt x="131542" y="329093"/>
                  <a:pt x="138738" y="342706"/>
                  <a:pt x="142875" y="357187"/>
                </a:cubicBezTo>
                <a:cubicBezTo>
                  <a:pt x="148270" y="376068"/>
                  <a:pt x="152903" y="395168"/>
                  <a:pt x="157163" y="414337"/>
                </a:cubicBezTo>
                <a:cubicBezTo>
                  <a:pt x="180152" y="517787"/>
                  <a:pt x="160205" y="452043"/>
                  <a:pt x="185738" y="528637"/>
                </a:cubicBezTo>
                <a:cubicBezTo>
                  <a:pt x="188095" y="578137"/>
                  <a:pt x="190416" y="825133"/>
                  <a:pt x="214313" y="928687"/>
                </a:cubicBezTo>
                <a:cubicBezTo>
                  <a:pt x="221086" y="958036"/>
                  <a:pt x="233363" y="985837"/>
                  <a:pt x="242888" y="1014412"/>
                </a:cubicBezTo>
                <a:cubicBezTo>
                  <a:pt x="247650" y="1028700"/>
                  <a:pt x="254221" y="1042507"/>
                  <a:pt x="257175" y="1057275"/>
                </a:cubicBezTo>
                <a:cubicBezTo>
                  <a:pt x="261938" y="1081087"/>
                  <a:pt x="265073" y="1105284"/>
                  <a:pt x="271463" y="1128712"/>
                </a:cubicBezTo>
                <a:cubicBezTo>
                  <a:pt x="279388" y="1157771"/>
                  <a:pt x="290513" y="1185862"/>
                  <a:pt x="300038" y="1214437"/>
                </a:cubicBezTo>
                <a:cubicBezTo>
                  <a:pt x="304800" y="1228725"/>
                  <a:pt x="310672" y="1242689"/>
                  <a:pt x="314325" y="1257300"/>
                </a:cubicBezTo>
                <a:cubicBezTo>
                  <a:pt x="319088" y="1276350"/>
                  <a:pt x="319831" y="1296887"/>
                  <a:pt x="328613" y="1314450"/>
                </a:cubicBezTo>
                <a:cubicBezTo>
                  <a:pt x="343972" y="1345167"/>
                  <a:pt x="385763" y="1400175"/>
                  <a:pt x="385763" y="1400175"/>
                </a:cubicBezTo>
                <a:cubicBezTo>
                  <a:pt x="400082" y="1443132"/>
                  <a:pt x="397851" y="1448972"/>
                  <a:pt x="428625" y="1485900"/>
                </a:cubicBezTo>
                <a:cubicBezTo>
                  <a:pt x="441560" y="1501422"/>
                  <a:pt x="452728" y="1521258"/>
                  <a:pt x="471488" y="1528762"/>
                </a:cubicBezTo>
                <a:cubicBezTo>
                  <a:pt x="502755" y="1541269"/>
                  <a:pt x="538282" y="1537514"/>
                  <a:pt x="571500" y="1543050"/>
                </a:cubicBezTo>
                <a:cubicBezTo>
                  <a:pt x="595454" y="1547042"/>
                  <a:pt x="619125" y="1552575"/>
                  <a:pt x="642938" y="1557337"/>
                </a:cubicBezTo>
                <a:cubicBezTo>
                  <a:pt x="687539" y="1551762"/>
                  <a:pt x="764080" y="1559500"/>
                  <a:pt x="800100" y="1514475"/>
                </a:cubicBezTo>
                <a:cubicBezTo>
                  <a:pt x="846114" y="1456957"/>
                  <a:pt x="776053" y="1482279"/>
                  <a:pt x="842963" y="1428750"/>
                </a:cubicBezTo>
                <a:cubicBezTo>
                  <a:pt x="854723" y="1419342"/>
                  <a:pt x="871538" y="1419225"/>
                  <a:pt x="885825" y="1414462"/>
                </a:cubicBezTo>
                <a:cubicBezTo>
                  <a:pt x="900113" y="1400175"/>
                  <a:pt x="915753" y="1387122"/>
                  <a:pt x="928688" y="1371600"/>
                </a:cubicBezTo>
                <a:cubicBezTo>
                  <a:pt x="939681" y="1358408"/>
                  <a:pt x="945121" y="1340879"/>
                  <a:pt x="957263" y="1328737"/>
                </a:cubicBezTo>
                <a:cubicBezTo>
                  <a:pt x="969405" y="1316595"/>
                  <a:pt x="985838" y="1309687"/>
                  <a:pt x="1000125" y="1300162"/>
                </a:cubicBezTo>
                <a:cubicBezTo>
                  <a:pt x="1021831" y="1235046"/>
                  <a:pt x="1020241" y="1262099"/>
                  <a:pt x="1000125" y="1171575"/>
                </a:cubicBezTo>
                <a:cubicBezTo>
                  <a:pt x="996858" y="1156873"/>
                  <a:pt x="992573" y="1142183"/>
                  <a:pt x="985838" y="1128712"/>
                </a:cubicBezTo>
                <a:cubicBezTo>
                  <a:pt x="978159" y="1113353"/>
                  <a:pt x="957263" y="1085850"/>
                  <a:pt x="957263" y="10858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79199" y="2744419"/>
            <a:ext cx="1556656" cy="626745"/>
          </a:xfrm>
          <a:custGeom>
            <a:avLst/>
            <a:gdLst>
              <a:gd name="connsiteX0" fmla="*/ 0 w 1596570"/>
              <a:gd name="connsiteY0" fmla="*/ 571500 h 671513"/>
              <a:gd name="connsiteX1" fmla="*/ 114300 w 1596570"/>
              <a:gd name="connsiteY1" fmla="*/ 557213 h 671513"/>
              <a:gd name="connsiteX2" fmla="*/ 214312 w 1596570"/>
              <a:gd name="connsiteY2" fmla="*/ 542925 h 671513"/>
              <a:gd name="connsiteX3" fmla="*/ 471487 w 1596570"/>
              <a:gd name="connsiteY3" fmla="*/ 557213 h 671513"/>
              <a:gd name="connsiteX4" fmla="*/ 514350 w 1596570"/>
              <a:gd name="connsiteY4" fmla="*/ 571500 h 671513"/>
              <a:gd name="connsiteX5" fmla="*/ 600075 w 1596570"/>
              <a:gd name="connsiteY5" fmla="*/ 628650 h 671513"/>
              <a:gd name="connsiteX6" fmla="*/ 685800 w 1596570"/>
              <a:gd name="connsiteY6" fmla="*/ 671513 h 671513"/>
              <a:gd name="connsiteX7" fmla="*/ 871537 w 1596570"/>
              <a:gd name="connsiteY7" fmla="*/ 657225 h 671513"/>
              <a:gd name="connsiteX8" fmla="*/ 914400 w 1596570"/>
              <a:gd name="connsiteY8" fmla="*/ 642938 h 671513"/>
              <a:gd name="connsiteX9" fmla="*/ 1014412 w 1596570"/>
              <a:gd name="connsiteY9" fmla="*/ 628650 h 671513"/>
              <a:gd name="connsiteX10" fmla="*/ 1057275 w 1596570"/>
              <a:gd name="connsiteY10" fmla="*/ 614363 h 671513"/>
              <a:gd name="connsiteX11" fmla="*/ 1143000 w 1596570"/>
              <a:gd name="connsiteY11" fmla="*/ 600075 h 671513"/>
              <a:gd name="connsiteX12" fmla="*/ 1214437 w 1596570"/>
              <a:gd name="connsiteY12" fmla="*/ 585788 h 671513"/>
              <a:gd name="connsiteX13" fmla="*/ 1300162 w 1596570"/>
              <a:gd name="connsiteY13" fmla="*/ 571500 h 671513"/>
              <a:gd name="connsiteX14" fmla="*/ 1343025 w 1596570"/>
              <a:gd name="connsiteY14" fmla="*/ 557213 h 671513"/>
              <a:gd name="connsiteX15" fmla="*/ 1443037 w 1596570"/>
              <a:gd name="connsiteY15" fmla="*/ 528638 h 671513"/>
              <a:gd name="connsiteX16" fmla="*/ 1471612 w 1596570"/>
              <a:gd name="connsiteY16" fmla="*/ 485775 h 671513"/>
              <a:gd name="connsiteX17" fmla="*/ 1557337 w 1596570"/>
              <a:gd name="connsiteY17" fmla="*/ 442913 h 671513"/>
              <a:gd name="connsiteX18" fmla="*/ 1585912 w 1596570"/>
              <a:gd name="connsiteY18" fmla="*/ 0 h 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6570" h="671513">
                <a:moveTo>
                  <a:pt x="0" y="571500"/>
                </a:moveTo>
                <a:lnTo>
                  <a:pt x="114300" y="557213"/>
                </a:lnTo>
                <a:cubicBezTo>
                  <a:pt x="147680" y="552762"/>
                  <a:pt x="180636" y="542925"/>
                  <a:pt x="214312" y="542925"/>
                </a:cubicBezTo>
                <a:cubicBezTo>
                  <a:pt x="300169" y="542925"/>
                  <a:pt x="385762" y="552450"/>
                  <a:pt x="471487" y="557213"/>
                </a:cubicBezTo>
                <a:cubicBezTo>
                  <a:pt x="485775" y="561975"/>
                  <a:pt x="501185" y="564186"/>
                  <a:pt x="514350" y="571500"/>
                </a:cubicBezTo>
                <a:cubicBezTo>
                  <a:pt x="544371" y="588178"/>
                  <a:pt x="567495" y="617789"/>
                  <a:pt x="600075" y="628650"/>
                </a:cubicBezTo>
                <a:cubicBezTo>
                  <a:pt x="659227" y="648368"/>
                  <a:pt x="630406" y="634584"/>
                  <a:pt x="685800" y="671513"/>
                </a:cubicBezTo>
                <a:cubicBezTo>
                  <a:pt x="747712" y="666750"/>
                  <a:pt x="809921" y="664927"/>
                  <a:pt x="871537" y="657225"/>
                </a:cubicBezTo>
                <a:cubicBezTo>
                  <a:pt x="886481" y="655357"/>
                  <a:pt x="899632" y="645892"/>
                  <a:pt x="914400" y="642938"/>
                </a:cubicBezTo>
                <a:cubicBezTo>
                  <a:pt x="947422" y="636334"/>
                  <a:pt x="981075" y="633413"/>
                  <a:pt x="1014412" y="628650"/>
                </a:cubicBezTo>
                <a:cubicBezTo>
                  <a:pt x="1028700" y="623888"/>
                  <a:pt x="1042573" y="617630"/>
                  <a:pt x="1057275" y="614363"/>
                </a:cubicBezTo>
                <a:cubicBezTo>
                  <a:pt x="1085554" y="608079"/>
                  <a:pt x="1114498" y="605257"/>
                  <a:pt x="1143000" y="600075"/>
                </a:cubicBezTo>
                <a:cubicBezTo>
                  <a:pt x="1166892" y="595731"/>
                  <a:pt x="1190545" y="590132"/>
                  <a:pt x="1214437" y="585788"/>
                </a:cubicBezTo>
                <a:cubicBezTo>
                  <a:pt x="1242939" y="580606"/>
                  <a:pt x="1271883" y="577784"/>
                  <a:pt x="1300162" y="571500"/>
                </a:cubicBezTo>
                <a:cubicBezTo>
                  <a:pt x="1314864" y="568233"/>
                  <a:pt x="1328544" y="561350"/>
                  <a:pt x="1343025" y="557213"/>
                </a:cubicBezTo>
                <a:cubicBezTo>
                  <a:pt x="1468598" y="521335"/>
                  <a:pt x="1340275" y="562891"/>
                  <a:pt x="1443037" y="528638"/>
                </a:cubicBezTo>
                <a:cubicBezTo>
                  <a:pt x="1452562" y="514350"/>
                  <a:pt x="1459470" y="497917"/>
                  <a:pt x="1471612" y="485775"/>
                </a:cubicBezTo>
                <a:cubicBezTo>
                  <a:pt x="1499309" y="458078"/>
                  <a:pt x="1522476" y="454533"/>
                  <a:pt x="1557337" y="442913"/>
                </a:cubicBezTo>
                <a:cubicBezTo>
                  <a:pt x="1623563" y="244235"/>
                  <a:pt x="1585912" y="387309"/>
                  <a:pt x="1585912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311200" y="2731084"/>
            <a:ext cx="282282" cy="1386840"/>
          </a:xfrm>
          <a:custGeom>
            <a:avLst/>
            <a:gdLst>
              <a:gd name="connsiteX0" fmla="*/ 130011 w 289520"/>
              <a:gd name="connsiteY0" fmla="*/ 1485900 h 1485900"/>
              <a:gd name="connsiteX1" fmla="*/ 287173 w 289520"/>
              <a:gd name="connsiteY1" fmla="*/ 1000125 h 1485900"/>
              <a:gd name="connsiteX2" fmla="*/ 272886 w 289520"/>
              <a:gd name="connsiteY2" fmla="*/ 885825 h 1485900"/>
              <a:gd name="connsiteX3" fmla="*/ 258598 w 289520"/>
              <a:gd name="connsiteY3" fmla="*/ 742950 h 1485900"/>
              <a:gd name="connsiteX4" fmla="*/ 244311 w 289520"/>
              <a:gd name="connsiteY4" fmla="*/ 700087 h 1485900"/>
              <a:gd name="connsiteX5" fmla="*/ 187161 w 289520"/>
              <a:gd name="connsiteY5" fmla="*/ 500062 h 1485900"/>
              <a:gd name="connsiteX6" fmla="*/ 158586 w 289520"/>
              <a:gd name="connsiteY6" fmla="*/ 457200 h 1485900"/>
              <a:gd name="connsiteX7" fmla="*/ 115723 w 289520"/>
              <a:gd name="connsiteY7" fmla="*/ 371475 h 1485900"/>
              <a:gd name="connsiteX8" fmla="*/ 58573 w 289520"/>
              <a:gd name="connsiteY8" fmla="*/ 242887 h 1485900"/>
              <a:gd name="connsiteX9" fmla="*/ 44286 w 289520"/>
              <a:gd name="connsiteY9" fmla="*/ 200025 h 1485900"/>
              <a:gd name="connsiteX10" fmla="*/ 15711 w 289520"/>
              <a:gd name="connsiteY10" fmla="*/ 157162 h 1485900"/>
              <a:gd name="connsiteX11" fmla="*/ 1423 w 289520"/>
              <a:gd name="connsiteY11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520" h="1485900">
                <a:moveTo>
                  <a:pt x="130011" y="1485900"/>
                </a:moveTo>
                <a:cubicBezTo>
                  <a:pt x="182398" y="1323975"/>
                  <a:pt x="247754" y="1165685"/>
                  <a:pt x="287173" y="1000125"/>
                </a:cubicBezTo>
                <a:cubicBezTo>
                  <a:pt x="296066" y="962773"/>
                  <a:pt x="277126" y="923987"/>
                  <a:pt x="272886" y="885825"/>
                </a:cubicBezTo>
                <a:cubicBezTo>
                  <a:pt x="267600" y="838255"/>
                  <a:pt x="265876" y="790256"/>
                  <a:pt x="258598" y="742950"/>
                </a:cubicBezTo>
                <a:cubicBezTo>
                  <a:pt x="256308" y="728065"/>
                  <a:pt x="248274" y="714617"/>
                  <a:pt x="244311" y="700087"/>
                </a:cubicBezTo>
                <a:cubicBezTo>
                  <a:pt x="239915" y="683966"/>
                  <a:pt x="204008" y="525332"/>
                  <a:pt x="187161" y="500062"/>
                </a:cubicBezTo>
                <a:cubicBezTo>
                  <a:pt x="177636" y="485775"/>
                  <a:pt x="166265" y="472558"/>
                  <a:pt x="158586" y="457200"/>
                </a:cubicBezTo>
                <a:cubicBezTo>
                  <a:pt x="99433" y="338895"/>
                  <a:pt x="197614" y="494310"/>
                  <a:pt x="115723" y="371475"/>
                </a:cubicBezTo>
                <a:cubicBezTo>
                  <a:pt x="81718" y="269460"/>
                  <a:pt x="103856" y="310812"/>
                  <a:pt x="58573" y="242887"/>
                </a:cubicBezTo>
                <a:cubicBezTo>
                  <a:pt x="53811" y="228600"/>
                  <a:pt x="51021" y="213495"/>
                  <a:pt x="44286" y="200025"/>
                </a:cubicBezTo>
                <a:cubicBezTo>
                  <a:pt x="36607" y="184666"/>
                  <a:pt x="22475" y="172945"/>
                  <a:pt x="15711" y="157162"/>
                </a:cubicBezTo>
                <a:cubicBezTo>
                  <a:pt x="-6663" y="104957"/>
                  <a:pt x="1423" y="56345"/>
                  <a:pt x="1423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424031" y="2717749"/>
            <a:ext cx="1716569" cy="1200150"/>
          </a:xfrm>
          <a:custGeom>
            <a:avLst/>
            <a:gdLst>
              <a:gd name="connsiteX0" fmla="*/ 1643063 w 1760584"/>
              <a:gd name="connsiteY0" fmla="*/ 571500 h 1285875"/>
              <a:gd name="connsiteX1" fmla="*/ 1757363 w 1760584"/>
              <a:gd name="connsiteY1" fmla="*/ 928688 h 1285875"/>
              <a:gd name="connsiteX2" fmla="*/ 1685925 w 1760584"/>
              <a:gd name="connsiteY2" fmla="*/ 1042988 h 1285875"/>
              <a:gd name="connsiteX3" fmla="*/ 1557338 w 1760584"/>
              <a:gd name="connsiteY3" fmla="*/ 1143000 h 1285875"/>
              <a:gd name="connsiteX4" fmla="*/ 1457325 w 1760584"/>
              <a:gd name="connsiteY4" fmla="*/ 1200150 h 1285875"/>
              <a:gd name="connsiteX5" fmla="*/ 1371600 w 1760584"/>
              <a:gd name="connsiteY5" fmla="*/ 1228725 h 1285875"/>
              <a:gd name="connsiteX6" fmla="*/ 1328738 w 1760584"/>
              <a:gd name="connsiteY6" fmla="*/ 1243013 h 1285875"/>
              <a:gd name="connsiteX7" fmla="*/ 1243013 w 1760584"/>
              <a:gd name="connsiteY7" fmla="*/ 1271588 h 1285875"/>
              <a:gd name="connsiteX8" fmla="*/ 1200150 w 1760584"/>
              <a:gd name="connsiteY8" fmla="*/ 1285875 h 1285875"/>
              <a:gd name="connsiteX9" fmla="*/ 1014413 w 1760584"/>
              <a:gd name="connsiteY9" fmla="*/ 1271588 h 1285875"/>
              <a:gd name="connsiteX10" fmla="*/ 971550 w 1760584"/>
              <a:gd name="connsiteY10" fmla="*/ 1257300 h 1285875"/>
              <a:gd name="connsiteX11" fmla="*/ 885825 w 1760584"/>
              <a:gd name="connsiteY11" fmla="*/ 1171575 h 1285875"/>
              <a:gd name="connsiteX12" fmla="*/ 842963 w 1760584"/>
              <a:gd name="connsiteY12" fmla="*/ 1128713 h 1285875"/>
              <a:gd name="connsiteX13" fmla="*/ 800100 w 1760584"/>
              <a:gd name="connsiteY13" fmla="*/ 1114425 h 1285875"/>
              <a:gd name="connsiteX14" fmla="*/ 742950 w 1760584"/>
              <a:gd name="connsiteY14" fmla="*/ 1028700 h 1285875"/>
              <a:gd name="connsiteX15" fmla="*/ 657225 w 1760584"/>
              <a:gd name="connsiteY15" fmla="*/ 971550 h 1285875"/>
              <a:gd name="connsiteX16" fmla="*/ 585788 w 1760584"/>
              <a:gd name="connsiteY16" fmla="*/ 914400 h 1285875"/>
              <a:gd name="connsiteX17" fmla="*/ 500063 w 1760584"/>
              <a:gd name="connsiteY17" fmla="*/ 857250 h 1285875"/>
              <a:gd name="connsiteX18" fmla="*/ 442913 w 1760584"/>
              <a:gd name="connsiteY18" fmla="*/ 771525 h 1285875"/>
              <a:gd name="connsiteX19" fmla="*/ 357188 w 1760584"/>
              <a:gd name="connsiteY19" fmla="*/ 600075 h 1285875"/>
              <a:gd name="connsiteX20" fmla="*/ 328613 w 1760584"/>
              <a:gd name="connsiteY20" fmla="*/ 557213 h 1285875"/>
              <a:gd name="connsiteX21" fmla="*/ 314325 w 1760584"/>
              <a:gd name="connsiteY21" fmla="*/ 514350 h 1285875"/>
              <a:gd name="connsiteX22" fmla="*/ 271463 w 1760584"/>
              <a:gd name="connsiteY22" fmla="*/ 485775 h 1285875"/>
              <a:gd name="connsiteX23" fmla="*/ 257175 w 1760584"/>
              <a:gd name="connsiteY23" fmla="*/ 442913 h 1285875"/>
              <a:gd name="connsiteX24" fmla="*/ 200025 w 1760584"/>
              <a:gd name="connsiteY24" fmla="*/ 357188 h 1285875"/>
              <a:gd name="connsiteX25" fmla="*/ 171450 w 1760584"/>
              <a:gd name="connsiteY25" fmla="*/ 271463 h 1285875"/>
              <a:gd name="connsiteX26" fmla="*/ 71438 w 1760584"/>
              <a:gd name="connsiteY26" fmla="*/ 142875 h 1285875"/>
              <a:gd name="connsiteX27" fmla="*/ 14288 w 1760584"/>
              <a:gd name="connsiteY27" fmla="*/ 14288 h 1285875"/>
              <a:gd name="connsiteX28" fmla="*/ 0 w 1760584"/>
              <a:gd name="connsiteY2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0584" h="1285875">
                <a:moveTo>
                  <a:pt x="1643063" y="571500"/>
                </a:moveTo>
                <a:cubicBezTo>
                  <a:pt x="1681163" y="690563"/>
                  <a:pt x="1733608" y="805956"/>
                  <a:pt x="1757363" y="928688"/>
                </a:cubicBezTo>
                <a:cubicBezTo>
                  <a:pt x="1773590" y="1012530"/>
                  <a:pt x="1725213" y="1008066"/>
                  <a:pt x="1685925" y="1042988"/>
                </a:cubicBezTo>
                <a:cubicBezTo>
                  <a:pt x="1570276" y="1145787"/>
                  <a:pt x="1645721" y="1113540"/>
                  <a:pt x="1557338" y="1143000"/>
                </a:cubicBezTo>
                <a:cubicBezTo>
                  <a:pt x="1518676" y="1168774"/>
                  <a:pt x="1502642" y="1182023"/>
                  <a:pt x="1457325" y="1200150"/>
                </a:cubicBezTo>
                <a:cubicBezTo>
                  <a:pt x="1429359" y="1211337"/>
                  <a:pt x="1400175" y="1219200"/>
                  <a:pt x="1371600" y="1228725"/>
                </a:cubicBezTo>
                <a:lnTo>
                  <a:pt x="1328738" y="1243013"/>
                </a:lnTo>
                <a:lnTo>
                  <a:pt x="1243013" y="1271588"/>
                </a:lnTo>
                <a:lnTo>
                  <a:pt x="1200150" y="1285875"/>
                </a:lnTo>
                <a:cubicBezTo>
                  <a:pt x="1138238" y="1281113"/>
                  <a:pt x="1076029" y="1279290"/>
                  <a:pt x="1014413" y="1271588"/>
                </a:cubicBezTo>
                <a:cubicBezTo>
                  <a:pt x="999469" y="1269720"/>
                  <a:pt x="983438" y="1266546"/>
                  <a:pt x="971550" y="1257300"/>
                </a:cubicBezTo>
                <a:cubicBezTo>
                  <a:pt x="939651" y="1232490"/>
                  <a:pt x="914400" y="1200150"/>
                  <a:pt x="885825" y="1171575"/>
                </a:cubicBezTo>
                <a:cubicBezTo>
                  <a:pt x="871538" y="1157288"/>
                  <a:pt x="862131" y="1135103"/>
                  <a:pt x="842963" y="1128713"/>
                </a:cubicBezTo>
                <a:lnTo>
                  <a:pt x="800100" y="1114425"/>
                </a:lnTo>
                <a:cubicBezTo>
                  <a:pt x="783412" y="1064359"/>
                  <a:pt x="791111" y="1066159"/>
                  <a:pt x="742950" y="1028700"/>
                </a:cubicBezTo>
                <a:cubicBezTo>
                  <a:pt x="715841" y="1007615"/>
                  <a:pt x="657225" y="971550"/>
                  <a:pt x="657225" y="971550"/>
                </a:cubicBezTo>
                <a:cubicBezTo>
                  <a:pt x="604427" y="892354"/>
                  <a:pt x="658858" y="954995"/>
                  <a:pt x="585788" y="914400"/>
                </a:cubicBezTo>
                <a:cubicBezTo>
                  <a:pt x="555767" y="897721"/>
                  <a:pt x="500063" y="857250"/>
                  <a:pt x="500063" y="857250"/>
                </a:cubicBezTo>
                <a:cubicBezTo>
                  <a:pt x="481013" y="828675"/>
                  <a:pt x="453773" y="804106"/>
                  <a:pt x="442913" y="771525"/>
                </a:cubicBezTo>
                <a:cubicBezTo>
                  <a:pt x="403478" y="653220"/>
                  <a:pt x="431046" y="710861"/>
                  <a:pt x="357188" y="600075"/>
                </a:cubicBezTo>
                <a:cubicBezTo>
                  <a:pt x="347663" y="585788"/>
                  <a:pt x="334043" y="573503"/>
                  <a:pt x="328613" y="557213"/>
                </a:cubicBezTo>
                <a:cubicBezTo>
                  <a:pt x="323850" y="542925"/>
                  <a:pt x="323733" y="526110"/>
                  <a:pt x="314325" y="514350"/>
                </a:cubicBezTo>
                <a:cubicBezTo>
                  <a:pt x="303598" y="500941"/>
                  <a:pt x="285750" y="495300"/>
                  <a:pt x="271463" y="485775"/>
                </a:cubicBezTo>
                <a:cubicBezTo>
                  <a:pt x="266700" y="471488"/>
                  <a:pt x="264489" y="456078"/>
                  <a:pt x="257175" y="442913"/>
                </a:cubicBezTo>
                <a:cubicBezTo>
                  <a:pt x="240496" y="412892"/>
                  <a:pt x="200025" y="357188"/>
                  <a:pt x="200025" y="357188"/>
                </a:cubicBezTo>
                <a:cubicBezTo>
                  <a:pt x="190500" y="328613"/>
                  <a:pt x="192748" y="292762"/>
                  <a:pt x="171450" y="271463"/>
                </a:cubicBezTo>
                <a:cubicBezTo>
                  <a:pt x="134468" y="234480"/>
                  <a:pt x="88527" y="194142"/>
                  <a:pt x="71438" y="142875"/>
                </a:cubicBezTo>
                <a:cubicBezTo>
                  <a:pt x="45376" y="64689"/>
                  <a:pt x="55043" y="68627"/>
                  <a:pt x="14288" y="14288"/>
                </a:cubicBezTo>
                <a:cubicBezTo>
                  <a:pt x="10247" y="8900"/>
                  <a:pt x="4763" y="4763"/>
                  <a:pt x="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445861" y="1650949"/>
            <a:ext cx="1076163" cy="906831"/>
          </a:xfrm>
          <a:custGeom>
            <a:avLst/>
            <a:gdLst>
              <a:gd name="connsiteX0" fmla="*/ 1028700 w 1103757"/>
              <a:gd name="connsiteY0" fmla="*/ 0 h 971605"/>
              <a:gd name="connsiteX1" fmla="*/ 1100137 w 1103757"/>
              <a:gd name="connsiteY1" fmla="*/ 157163 h 971605"/>
              <a:gd name="connsiteX2" fmla="*/ 1085850 w 1103757"/>
              <a:gd name="connsiteY2" fmla="*/ 357188 h 971605"/>
              <a:gd name="connsiteX3" fmla="*/ 1057275 w 1103757"/>
              <a:gd name="connsiteY3" fmla="*/ 442913 h 971605"/>
              <a:gd name="connsiteX4" fmla="*/ 728662 w 1103757"/>
              <a:gd name="connsiteY4" fmla="*/ 485775 h 971605"/>
              <a:gd name="connsiteX5" fmla="*/ 642937 w 1103757"/>
              <a:gd name="connsiteY5" fmla="*/ 514350 h 971605"/>
              <a:gd name="connsiteX6" fmla="*/ 557212 w 1103757"/>
              <a:gd name="connsiteY6" fmla="*/ 571500 h 971605"/>
              <a:gd name="connsiteX7" fmla="*/ 471487 w 1103757"/>
              <a:gd name="connsiteY7" fmla="*/ 642938 h 971605"/>
              <a:gd name="connsiteX8" fmla="*/ 400050 w 1103757"/>
              <a:gd name="connsiteY8" fmla="*/ 700088 h 971605"/>
              <a:gd name="connsiteX9" fmla="*/ 357187 w 1103757"/>
              <a:gd name="connsiteY9" fmla="*/ 742950 h 971605"/>
              <a:gd name="connsiteX10" fmla="*/ 314325 w 1103757"/>
              <a:gd name="connsiteY10" fmla="*/ 771525 h 971605"/>
              <a:gd name="connsiteX11" fmla="*/ 271462 w 1103757"/>
              <a:gd name="connsiteY11" fmla="*/ 814388 h 971605"/>
              <a:gd name="connsiteX12" fmla="*/ 185737 w 1103757"/>
              <a:gd name="connsiteY12" fmla="*/ 871538 h 971605"/>
              <a:gd name="connsiteX13" fmla="*/ 142875 w 1103757"/>
              <a:gd name="connsiteY13" fmla="*/ 914400 h 971605"/>
              <a:gd name="connsiteX14" fmla="*/ 57150 w 1103757"/>
              <a:gd name="connsiteY14" fmla="*/ 942975 h 971605"/>
              <a:gd name="connsiteX15" fmla="*/ 0 w 1103757"/>
              <a:gd name="connsiteY15" fmla="*/ 971550 h 9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3757" h="971605">
                <a:moveTo>
                  <a:pt x="1028700" y="0"/>
                </a:moveTo>
                <a:cubicBezTo>
                  <a:pt x="1052512" y="52388"/>
                  <a:pt x="1091045" y="100340"/>
                  <a:pt x="1100137" y="157163"/>
                </a:cubicBezTo>
                <a:cubicBezTo>
                  <a:pt x="1110698" y="223168"/>
                  <a:pt x="1095766" y="291083"/>
                  <a:pt x="1085850" y="357188"/>
                </a:cubicBezTo>
                <a:cubicBezTo>
                  <a:pt x="1081382" y="386975"/>
                  <a:pt x="1082337" y="426205"/>
                  <a:pt x="1057275" y="442913"/>
                </a:cubicBezTo>
                <a:cubicBezTo>
                  <a:pt x="935060" y="524389"/>
                  <a:pt x="1031562" y="470631"/>
                  <a:pt x="728662" y="485775"/>
                </a:cubicBezTo>
                <a:cubicBezTo>
                  <a:pt x="700087" y="495300"/>
                  <a:pt x="667999" y="497642"/>
                  <a:pt x="642937" y="514350"/>
                </a:cubicBezTo>
                <a:cubicBezTo>
                  <a:pt x="614362" y="533400"/>
                  <a:pt x="581496" y="547216"/>
                  <a:pt x="557212" y="571500"/>
                </a:cubicBezTo>
                <a:cubicBezTo>
                  <a:pt x="502208" y="626505"/>
                  <a:pt x="531162" y="603155"/>
                  <a:pt x="471487" y="642938"/>
                </a:cubicBezTo>
                <a:cubicBezTo>
                  <a:pt x="407581" y="738796"/>
                  <a:pt x="482862" y="644880"/>
                  <a:pt x="400050" y="700088"/>
                </a:cubicBezTo>
                <a:cubicBezTo>
                  <a:pt x="383238" y="711296"/>
                  <a:pt x="372709" y="730015"/>
                  <a:pt x="357187" y="742950"/>
                </a:cubicBezTo>
                <a:cubicBezTo>
                  <a:pt x="343996" y="753943"/>
                  <a:pt x="327516" y="760532"/>
                  <a:pt x="314325" y="771525"/>
                </a:cubicBezTo>
                <a:cubicBezTo>
                  <a:pt x="298803" y="784460"/>
                  <a:pt x="287411" y="801983"/>
                  <a:pt x="271462" y="814388"/>
                </a:cubicBezTo>
                <a:cubicBezTo>
                  <a:pt x="244353" y="835473"/>
                  <a:pt x="210021" y="847254"/>
                  <a:pt x="185737" y="871538"/>
                </a:cubicBezTo>
                <a:cubicBezTo>
                  <a:pt x="171450" y="885825"/>
                  <a:pt x="160538" y="904587"/>
                  <a:pt x="142875" y="914400"/>
                </a:cubicBezTo>
                <a:cubicBezTo>
                  <a:pt x="116545" y="929028"/>
                  <a:pt x="57150" y="942975"/>
                  <a:pt x="57150" y="942975"/>
                </a:cubicBezTo>
                <a:cubicBezTo>
                  <a:pt x="10324" y="974192"/>
                  <a:pt x="31459" y="971550"/>
                  <a:pt x="0" y="9715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flipH="1" flipV="1">
            <a:off x="8078723" y="2426130"/>
            <a:ext cx="260604" cy="2424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170769" y="2505730"/>
            <a:ext cx="173009" cy="14800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927678" y="2390463"/>
            <a:ext cx="239061" cy="23649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 flipH="1">
            <a:off x="4930802" y="2568889"/>
            <a:ext cx="297181" cy="226302"/>
          </a:xfrm>
          <a:prstGeom prst="star5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194873" y="2510594"/>
            <a:ext cx="369363" cy="37753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277786" y="2508710"/>
            <a:ext cx="239061" cy="23649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5041924" y="2567926"/>
            <a:ext cx="239061" cy="23649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5143057" y="2440151"/>
            <a:ext cx="116508" cy="15032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flipH="1">
            <a:off x="5942083" y="971775"/>
            <a:ext cx="44576" cy="643226"/>
            <a:chOff x="10229591" y="771342"/>
            <a:chExt cx="58278" cy="731581"/>
          </a:xfrm>
          <a:solidFill>
            <a:srgbClr val="FF0000"/>
          </a:solidFill>
        </p:grpSpPr>
        <p:sp>
          <p:nvSpPr>
            <p:cNvPr id="33" name="Rectangle 32"/>
            <p:cNvSpPr/>
            <p:nvPr/>
          </p:nvSpPr>
          <p:spPr>
            <a:xfrm rot="19740398">
              <a:off x="10229591" y="788442"/>
              <a:ext cx="58278" cy="7144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1177753">
              <a:off x="10240493" y="771342"/>
              <a:ext cx="45719" cy="6958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5-Point Star 36"/>
          <p:cNvSpPr/>
          <p:nvPr/>
        </p:nvSpPr>
        <p:spPr>
          <a:xfrm>
            <a:off x="4785401" y="2211977"/>
            <a:ext cx="615540" cy="56047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4721110" y="2390464"/>
            <a:ext cx="510496" cy="28342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72 -0.00811 L -0.00572 -0.00787 C -0.00924 -0.00949 -0.01276 -0.01019 -0.01614 -0.01204 C -0.01744 -0.01297 -0.01835 -0.01528 -0.01966 -0.01621 C -0.02317 -0.01898 -0.03255 -0.01991 -0.03463 -0.02037 C -0.03697 -0.02176 -0.03984 -0.0213 -0.04153 -0.02454 C -0.04479 -0.0301 -0.04283 -0.02801 -0.04739 -0.03056 C -0.04804 -0.03195 -0.04869 -0.0338 -0.0496 -0.03473 C -0.05182 -0.03704 -0.05859 -0.03843 -0.06002 -0.03889 C -0.06549 -0.04213 -0.06614 -0.04283 -0.07382 -0.04283 C -0.07656 -0.04283 -0.07929 -0.04167 -0.0819 -0.04098 C -0.08268 -0.03889 -0.0832 -0.03635 -0.08424 -0.03473 C -0.08515 -0.03334 -0.08658 -0.03311 -0.08776 -0.03264 C -0.09114 -0.03172 -0.09466 -0.03125 -0.09817 -0.03056 L -0.10507 -0.02662 C -0.10625 -0.02593 -0.10729 -0.025 -0.10846 -0.02454 C -0.11002 -0.02385 -0.11158 -0.02315 -0.11315 -0.02246 C -0.11432 -0.02176 -0.11536 -0.02107 -0.11653 -0.02037 C -0.11809 -0.01968 -0.11966 -0.01898 -0.12122 -0.01829 C -0.12239 -0.0176 -0.12343 -0.01644 -0.1246 -0.01621 C -0.13007 -0.01505 -0.13541 -0.01482 -0.14075 -0.01412 C -0.14231 -0.01343 -0.14388 -0.01297 -0.14544 -0.01204 C -0.14778 -0.01088 -0.15234 -0.00811 -0.15234 -0.00787 C -0.16158 -0.0088 -0.17083 -0.0088 -0.18007 -0.01019 C -0.18125 -0.01019 -0.18229 -0.01181 -0.18346 -0.01204 C -0.18815 -0.0132 -0.1927 -0.01343 -0.19739 -0.01412 C -0.20273 -0.01343 -0.2082 -0.0132 -0.21354 -0.01204 C -0.2151 -0.01181 -0.21653 -0.01065 -0.21809 -0.01019 C -0.22343 -0.00787 -0.22356 -0.00857 -0.22851 -0.00602 C -0.22968 -0.00533 -0.23072 -0.0044 -0.23203 -0.00394 C -0.23424 -0.00301 -0.23658 -0.00255 -0.23893 -0.00186 L -0.24114 0.00231 L -0.24114 0.00439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787 L -0.00469 -0.00764 C 0.00846 -0.02824 0.00195 -0.01945 0.01471 -0.03473 L 0.01927 -0.04005 C 0.02018 -0.0426 0.02109 -0.04561 0.02226 -0.04792 C 0.02526 -0.0544 0.0319 -0.06436 0.0358 -0.06667 L 0.04922 -0.07454 L 0.05377 -0.07732 C 0.05976 -0.0757 0.06718 -0.07199 0.07317 -0.07732 C 0.07487 -0.07871 0.07526 -0.08264 0.0763 -0.08542 C 0.07578 -0.09422 0.07565 -0.10324 0.07474 -0.11204 C 0.07422 -0.1176 0.07343 -0.12338 0.07174 -0.12801 L 0.06875 -0.13588 L 0.06875 -0.14121 L 0.07174 -0.13588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3.95833E-6 0.00023 C 0.00339 0.00602 0.0086 0.01041 0.01042 0.01852 C 0.01159 0.02384 0.00743 0.03449 0.00743 0.03472 C 0.0112 0.05463 0.00573 0.03055 0.01342 0.04791 C 0.01446 0.05 0.0142 0.05347 0.01498 0.05602 C 0.01771 0.06435 0.0237 0.07338 0.02539 0.08264 C 0.02592 0.08518 0.02618 0.08796 0.02696 0.09051 C 0.02865 0.09653 0.03164 0.10231 0.03438 0.10648 C 0.03581 0.10856 0.0375 0.10995 0.03894 0.11203 C 0.04688 0.12199 0.04219 0.11828 0.04948 0.12268 C 0.05039 0.12523 0.05131 0.12824 0.05248 0.13055 C 0.05378 0.13356 0.05573 0.13541 0.05691 0.13866 C 0.05782 0.14097 0.05743 0.14444 0.05847 0.14653 C 0.06107 0.15231 0.06914 0.15555 0.07188 0.15717 L 0.07644 0.15995 C 0.07787 0.16088 0.07956 0.16111 0.08086 0.1625 L 0.08542 0.16805 C 0.08842 0.16713 0.09141 0.16643 0.09441 0.16528 C 0.09597 0.16458 0.0974 0.16319 0.09896 0.1625 L 0.11094 0.15717 C 0.11237 0.15463 0.11368 0.15139 0.11537 0.1493 C 0.11719 0.14699 0.11954 0.14583 0.12136 0.14398 C 0.12292 0.14236 0.12435 0.14028 0.12592 0.13866 C 0.12943 0.11944 0.12722 0.12731 0.13191 0.11458 C 0.13347 0.10092 0.1349 0.09491 0.13191 0.07986 C 0.13073 0.07384 0.1293 0.06597 0.12592 0.06389 C 0.12032 0.06065 0.12214 0.06366 0.11993 0.05602 L 0.12435 0.05602 L 0.12292 0.05856 L 0.13347 0.06666 " pathEditMode="relative" rAng="0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4.58333E-6 0.00023 C 0.00053 0.00972 0.00079 0.01944 0.00157 0.02916 C 0.00183 0.03287 0.00313 0.03611 0.00313 0.03981 C 0.00313 0.04351 0.00287 0.04768 0.00157 0.05046 C 0.00053 0.05277 -0.00143 0.05254 -0.00299 0.05324 C -0.02981 0.06273 -0.00169 0.05069 -0.0194 0.05856 C -0.02096 0.06111 -0.02213 0.06458 -0.02395 0.06643 C -0.02578 0.06828 -0.02799 0.06828 -0.02994 0.06921 C -0.04153 0.075 -0.02487 0.06851 -0.04335 0.07453 C -0.0526 0.07754 -0.05117 0.07731 -0.06145 0.08263 C -0.06406 0.08194 -0.07539 0.08032 -0.07942 0.07708 C -0.08112 0.07592 -0.08229 0.07338 -0.08385 0.07176 C -0.08606 0.0699 -0.09244 0.06736 -0.0944 0.06643 C -0.10091 0.06736 -0.10742 0.06782 -0.11393 0.06921 C -0.13541 0.07361 -0.09921 0.07037 -0.1289 0.07453 C -0.13242 0.075 -0.13593 0.07453 -0.13932 0.07453 L -0.13932 0.07476 L -0.13789 0.06921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00023 C -0.0013 0.00139 -0.00261 0.00255 -0.00391 0.0037 C -0.0043 0.00417 -0.00469 0.00509 -0.00521 0.00532 C -0.00599 0.00579 -0.0069 0.00579 -0.00768 0.00602 C -0.01003 0.00671 -0.00938 0.00648 -0.0112 0.00764 C -0.01237 0.00903 -0.01263 0.00903 -0.01328 0.01134 C -0.01367 0.01296 -0.01406 0.01597 -0.01406 0.0162 C -0.01433 0.02222 -0.01433 0.02847 -0.01459 0.03495 C -0.01459 0.03565 -0.01472 0.03657 -0.01498 0.03727 C -0.01524 0.03796 -0.01589 0.03819 -0.01628 0.03866 C -0.01719 0.04398 -0.01589 0.0375 -0.01797 0.04398 C -0.01823 0.04468 -0.01823 0.0456 -0.01836 0.0463 C -0.01862 0.04699 -0.01901 0.04768 -0.01927 0.04861 C -0.01992 0.05231 -0.01914 0.04977 -0.02097 0.05231 C -0.02136 0.05301 -0.02175 0.05393 -0.02227 0.05463 C -0.02709 0.06134 -0.02292 0.05555 -0.02604 0.05833 C -0.0293 0.06134 -0.02539 0.0588 -0.02865 0.06065 C -0.0306 0.06597 -0.0293 0.06458 -0.03164 0.06597 C -0.03216 0.06736 -0.03295 0.06875 -0.03334 0.0706 C -0.03347 0.0713 -0.03347 0.07199 -0.03373 0.07268 C -0.03425 0.0743 -0.03516 0.07569 -0.03542 0.07731 C -0.03555 0.07801 -0.03555 0.07893 -0.03581 0.07963 C -0.0362 0.08009 -0.03672 0.08009 -0.03711 0.08032 C -0.03776 0.08055 -0.03854 0.08079 -0.0392 0.08102 C -0.04037 0.08148 -0.04154 0.08218 -0.04271 0.08264 C -0.04323 0.08287 -0.04375 0.0831 -0.0444 0.08333 L -0.04649 0.08426 C -0.04818 0.0838 -0.04987 0.0838 -0.05156 0.08333 C -0.05248 0.0831 -0.05326 0.08241 -0.05417 0.08194 L -0.05677 0.08032 C -0.05716 0.08009 -0.05768 0.08009 -0.05795 0.07963 C -0.05977 0.07755 -0.05873 0.07824 -0.06094 0.07731 C -0.06341 0.0743 -0.06107 0.07685 -0.06354 0.075 C -0.06667 0.07268 -0.0638 0.07407 -0.06693 0.07268 C -0.06797 0.06736 -0.06654 0.07384 -0.06862 0.06829 C -0.06888 0.06759 -0.06888 0.06667 -0.06901 0.06597 C -0.06927 0.06505 -0.06966 0.06435 -0.06992 0.06366 L -0.07084 0.05903 L -0.07123 0.05694 C -0.07136 0.05139 -0.07123 0.0456 -0.07162 0.04028 C -0.07175 0.03935 -0.07227 0.03866 -0.07253 0.03796 C -0.07266 0.03727 -0.07266 0.03634 -0.07292 0.03565 C -0.07331 0.03472 -0.07409 0.03403 -0.07461 0.03333 C -0.07474 0.03264 -0.07474 0.03171 -0.075 0.03102 C -0.07539 0.03009 -0.07604 0.02986 -0.0763 0.02893 C -0.0767 0.02778 -0.07656 0.02639 -0.0767 0.025 C -0.07696 0.02338 -0.07761 0.02037 -0.07761 0.0206 C -0.07774 0.01736 -0.07787 0.01435 -0.078 0.01134 C -0.07813 0.00741 -0.07826 0.00324 -0.07839 -0.0007 C -0.07852 -0.00185 -0.07878 -0.00278 -0.07891 -0.0037 C -0.07917 -0.00602 -0.07943 -0.00833 -0.07969 -0.01065 C -0.08021 -0.01435 -0.08021 -0.01389 -0.08099 -0.01806 C -0.08112 -0.01898 -0.08112 -0.01991 -0.08138 -0.02037 L -0.08268 -0.02338 C -0.08373 -0.0287 -0.08255 -0.02222 -0.0836 -0.02963 C -0.0836 -0.03032 -0.08386 -0.03102 -0.08399 -0.03171 C -0.08412 -0.03357 -0.08425 -0.03542 -0.08438 -0.03704 C -0.08451 -0.03843 -0.08477 -0.03958 -0.08477 -0.04097 C -0.08503 -0.05741 -0.08503 -0.07384 -0.08529 -0.09005 C -0.08542 -0.10347 -0.08529 -0.09514 -0.08659 -0.1037 C -0.08672 -0.10486 -0.08711 -0.1081 -0.08737 -0.10903 C -0.08763 -0.10995 -0.08789 -0.11065 -0.08828 -0.11134 C -0.0892 -0.11829 -0.08867 -0.11551 -0.08946 -0.11968 C -0.08972 -0.1213 -0.08972 -0.12269 -0.08998 -0.12431 C -0.08998 -0.125 -0.09024 -0.1257 -0.09037 -0.12662 C -0.0905 -0.12755 -0.09063 -0.12847 -0.09076 -0.12963 C -0.09089 -0.13079 -0.09089 -0.13218 -0.09128 -0.13333 C -0.09154 -0.13449 -0.09284 -0.13796 -0.09336 -0.13935 C -0.09349 -0.14028 -0.09349 -0.14097 -0.09375 -0.14167 C -0.09453 -0.14329 -0.09623 -0.14653 -0.09766 -0.14769 C -0.09805 -0.14815 -0.09844 -0.14838 -0.09883 -0.14861 C -0.09948 -0.14884 -0.10052 -0.14931 -0.10052 -0.14907 L -0.09935 -0.1537 " pathEditMode="relative" rAng="0" ptsTypes="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949 L 0.01185 0.00973 C 0.01198 0.01713 0.01198 0.025 0.01224 0.03287 C 0.01224 0.0338 0.0125 0.03496 0.01263 0.03588 C 0.01302 0.03797 0.01315 0.03866 0.01393 0.04051 C 0.01667 0.0463 0.01393 0.03936 0.01602 0.04491 C 0.01615 0.04584 0.01641 0.04653 0.01654 0.04723 C 0.01667 0.04838 0.01667 0.04931 0.01693 0.05024 C 0.01758 0.05324 0.01797 0.05209 0.01901 0.05487 C 0.0194 0.05579 0.01953 0.05695 0.01992 0.05787 C 0.02044 0.05949 0.02161 0.0625 0.02161 0.06274 C 0.02174 0.0632 0.02188 0.06389 0.02201 0.06459 C 0.02227 0.06574 0.02266 0.06667 0.02292 0.06783 C 0.02318 0.06899 0.02331 0.07176 0.0237 0.07292 C 0.02422 0.07454 0.02487 0.07616 0.02552 0.07755 L 0.0263 0.07987 C 0.02656 0.08056 0.02695 0.08125 0.02721 0.08218 C 0.02773 0.08519 0.02734 0.0838 0.02839 0.08658 C 0.02878 0.08843 0.02891 0.08982 0.02969 0.09121 C 0.03008 0.0919 0.0306 0.09213 0.03099 0.09283 C 0.03151 0.09352 0.0319 0.09422 0.03229 0.09491 C 0.03333 0.1007 0.0319 0.09375 0.03359 0.09954 C 0.03529 0.10579 0.03242 0.09769 0.0349 0.10417 C 0.03503 0.1051 0.03516 0.10602 0.03529 0.10718 C 0.03542 0.10787 0.03568 0.10857 0.03568 0.10949 C 0.03633 0.11806 0.03568 0.1176 0.03659 0.12315 C 0.03685 0.12454 0.03711 0.12616 0.03737 0.12755 C 0.0375 0.12824 0.0375 0.1294 0.03789 0.12987 C 0.03971 0.13218 0.03867 0.13102 0.04128 0.13287 C 0.04245 0.13936 0.04193 0.13542 0.04128 0.14885 C 0.04115 0.15255 0.04102 0.15209 0.03997 0.15487 C 0.03984 0.15625 0.03906 0.15949 0.03997 0.16088 C 0.04036 0.16158 0.04089 0.16135 0.04128 0.16158 C 0.04141 0.16274 0.04219 0.16598 0.04219 0.1669 C 0.04219 0.17292 0.04206 0.17871 0.04167 0.18449 C 0.04128 0.19074 0.04128 0.1875 0.03958 0.19051 C 0.03906 0.19144 0.03867 0.1926 0.03828 0.19352 C 0.0375 0.19537 0.03711 0.19653 0.03659 0.19885 C 0.03607 0.20116 0.03607 0.20232 0.03568 0.20487 C 0.03503 0.21042 0.03516 0.20949 0.03438 0.2132 C 0.03424 0.21713 0.03411 0.22153 0.03359 0.22524 C 0.03333 0.22686 0.03294 0.22848 0.03268 0.22987 C 0.03268 0.2301 0.0319 0.23449 0.0319 0.23473 C 0.03125 0.23588 0.03086 0.23774 0.03021 0.23889 C 0.02969 0.23982 0.0293 0.24051 0.02891 0.24121 C 0.02826 0.2426 0.02799 0.24468 0.02721 0.24584 C 0.02578 0.24746 0.02591 0.2463 0.02591 0.24815 L 0.02799 0.25047 " pathEditMode="relative" rAng="0" ptsTypes="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4.58333E-6 -7.40741E-7 C 0.00053 0.00185 0.00157 0.00371 0.0017 0.00602 C 0.00378 0.03773 -0.00091 0.00371 0.0017 0.0301 C 0.00183 0.03102 0.00235 0.03172 0.00261 0.03241 C 0.00274 0.0331 0.00287 0.03403 0.003 0.03472 C 0.00352 0.03866 0.00352 0.04121 0.00391 0.04537 C 0.00365 0.05209 0.00365 0.05903 0.00339 0.06574 C 0.00339 0.06736 0.00313 0.06875 0.003 0.07037 C 0.00274 0.07269 0.00261 0.07338 0.00209 0.0757 C 0.00196 0.07732 0.00209 0.07917 0.0017 0.08102 C 0.00144 0.08218 0.00092 0.0831 0.0004 0.08403 C -0.00104 0.08658 -0.00325 0.08658 -0.00507 0.08704 C -0.00638 0.08773 -0.00651 0.08773 -0.00768 0.08935 C -0.00807 0.09005 -0.00846 0.09097 -0.00898 0.09167 C -0.00976 0.09236 -0.01067 0.0926 -0.01145 0.09306 L -0.01276 0.09375 C -0.01536 0.09699 -0.0125 0.09398 -0.01614 0.09607 C -0.02109 0.09908 -0.01367 0.09653 -0.02083 0.09838 C -0.02174 0.09885 -0.02252 0.09954 -0.02343 0.1 C -0.02447 0.10047 -0.02812 0.10185 -0.02942 0.10301 C -0.0319 0.1051 -0.03046 0.10417 -0.03359 0.10602 C -0.03411 0.10625 -0.0345 0.10648 -0.03489 0.10672 C -0.03893 0.10787 -0.03658 0.10741 -0.04166 0.10834 C -0.04557 0.11297 -0.04114 0.1081 -0.05156 0.11042 C -0.05208 0.11065 -0.05234 0.11158 -0.05273 0.11204 C -0.05351 0.11273 -0.05416 0.11297 -0.05494 0.11366 L -0.06679 0.11273 C -0.06796 0.11273 -0.06914 0.1125 -0.07031 0.11204 C -0.0707 0.11181 -0.07109 0.11088 -0.07148 0.11042 C -0.07226 0.10996 -0.07291 0.10996 -0.07369 0.10972 C -0.07408 0.10926 -0.07447 0.10857 -0.075 0.10834 C -0.07552 0.10764 -0.07747 0.10648 -0.07838 0.10602 C -0.0789 0.10579 -0.07942 0.10556 -0.08007 0.1051 C -0.08085 0.10486 -0.08177 0.10417 -0.08255 0.10371 C -0.0832 0.10347 -0.08372 0.10324 -0.08424 0.10301 C -0.08515 0.10255 -0.08606 0.10209 -0.08684 0.10139 C -0.08737 0.10116 -0.08763 0.10023 -0.08815 0.1 C -0.08867 0.09954 -0.08932 0.09954 -0.08984 0.09908 C -0.09023 0.09885 -0.09062 0.09838 -0.09114 0.09838 C -0.09322 0.09792 -0.09544 0.09792 -0.09752 0.09769 C -0.09817 0.09746 -0.10169 0.09607 -0.10221 0.09607 C -0.10781 0.09607 -0.11354 0.09653 -0.11927 0.09676 C -0.11966 0.09722 -0.12005 0.09722 -0.12044 0.09769 C -0.12096 0.09815 -0.12122 0.09908 -0.12174 0.09908 C -0.12474 0.09954 -0.12773 0.09908 -0.13072 0.09908 L -0.13151 0.09908 " pathEditMode="relative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6 0.01296 L 0.02096 0.0132 C 0.02187 0.01528 0.02304 0.01759 0.02395 0.02037 C 0.02799 0.03241 0.02044 0.01366 0.02552 0.02662 C 0.02929 0.03658 0.02487 0.02269 0.02799 0.03426 C 0.02799 0.03472 0.03059 0.04259 0.03112 0.04421 L 0.03216 0.04769 L 0.0332 0.05093 C 0.0332 0.05255 0.03333 0.06065 0.03411 0.06412 C 0.03476 0.06644 0.0358 0.06806 0.03619 0.07037 C 0.03632 0.07153 0.03658 0.07269 0.03671 0.07384 C 0.03684 0.07523 0.03697 0.07685 0.03724 0.07824 C 0.03776 0.08033 0.03854 0.08241 0.03932 0.08449 L 0.04023 0.08796 C 0.04062 0.09028 0.04075 0.09283 0.04127 0.09445 C 0.04166 0.0956 0.04205 0.09676 0.04231 0.09769 C 0.0444 0.10695 0.04088 0.09514 0.04388 0.1044 C 0.04401 0.10579 0.04414 0.10718 0.0444 0.10857 C 0.04466 0.11065 0.04518 0.11296 0.04544 0.11551 C 0.04648 0.125 0.04596 0.1213 0.04687 0.12732 C 0.04713 0.13009 0.04739 0.1331 0.04739 0.13588 C 0.0483 0.15949 0.04687 0.15 0.04843 0.15972 C 0.04908 0.17014 0.04856 0.16505 0.05 0.17408 L 0.05052 0.17755 C 0.05143 0.19375 0.0513 0.18611 0.05 0.21134 C 0.04987 0.21273 0.04987 0.21435 0.04947 0.21551 C 0.04908 0.21713 0.04843 0.21806 0.04791 0.21921 C 0.04635 0.2294 0.04726 0.22199 0.04635 0.2331 C 0.04622 0.23519 0.04622 0.23681 0.04596 0.23866 L 0.04544 0.24167 C 0.0427 0.24144 0.03971 0.24375 0.03724 0.24074 C 0.03567 0.23935 0.03932 0.23148 0.03984 0.23102 C 0.04023 0.23033 0.04075 0.23033 0.04127 0.22986 C 0.04153 0.23102 0.04205 0.23218 0.04179 0.2331 C 0.04153 0.23426 0.04088 0.23496 0.04023 0.23542 C 0.03984 0.23588 0.03932 0.23588 0.0388 0.23658 C 0.03789 0.23704 0.0371 0.2382 0.03619 0.23866 C 0.03515 0.23889 0.03411 0.23866 0.0332 0.23866 L 0.0332 0.23889 L 0.0332 0.23866 L 0.03216 0.2331 " pathEditMode="relative" rAng="0" ptsTypes="AAAAAAAAAAAAAAAAAAAAAAAAAAAAAAAAAAAAAAA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75245" y="1458913"/>
            <a:ext cx="3863339" cy="2516715"/>
            <a:chOff x="76200" y="762000"/>
            <a:chExt cx="9004300" cy="518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Oval 3"/>
            <p:cNvSpPr/>
            <p:nvPr/>
          </p:nvSpPr>
          <p:spPr>
            <a:xfrm>
              <a:off x="3733800" y="4686300"/>
              <a:ext cx="1371600" cy="12573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953000" y="1905000"/>
              <a:ext cx="3048000" cy="30480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791200" y="2800350"/>
              <a:ext cx="1371600" cy="12573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08900" y="762000"/>
              <a:ext cx="1371600" cy="12573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6200" y="876300"/>
              <a:ext cx="1371600" cy="12573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168400" y="2012950"/>
              <a:ext cx="2743200" cy="291465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930400" y="2895600"/>
              <a:ext cx="1371600" cy="12573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Connector 10"/>
            <p:cNvCxnSpPr>
              <a:stCxn id="10" idx="7"/>
            </p:cNvCxnSpPr>
            <p:nvPr/>
          </p:nvCxnSpPr>
          <p:spPr>
            <a:xfrm flipV="1">
              <a:off x="3101134" y="2019300"/>
              <a:ext cx="1089866" cy="106042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886200" y="952500"/>
              <a:ext cx="1371600" cy="12573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16-Point Star 2"/>
          <p:cNvSpPr/>
          <p:nvPr/>
        </p:nvSpPr>
        <p:spPr>
          <a:xfrm>
            <a:off x="3395963" y="401424"/>
            <a:ext cx="4621904" cy="937710"/>
          </a:xfrm>
          <a:prstGeom prst="star16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7782" tIns="43891" rIns="87782" bIns="4389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 টপোলজি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303124" y="4224286"/>
            <a:ext cx="11197741" cy="125819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এই টপোলজিতে এক কম্পিউটার থেকে অন্য আরও অনেক কম্পিউটারে সংযোগ থাকে।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91" y="1344874"/>
            <a:ext cx="1192075" cy="78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0" y="1285608"/>
            <a:ext cx="1192075" cy="78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16" y="2838394"/>
            <a:ext cx="1192075" cy="78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50" y="2696154"/>
            <a:ext cx="1192075" cy="78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23" y="1415996"/>
            <a:ext cx="1192075" cy="78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76" y="4189674"/>
            <a:ext cx="1192075" cy="78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3695015" y="1807155"/>
            <a:ext cx="2030730" cy="2524759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50883" y="1913834"/>
            <a:ext cx="1135835" cy="116755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86718" y="1736033"/>
            <a:ext cx="2529385" cy="259588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99226" y="2893553"/>
            <a:ext cx="447447" cy="343746"/>
            <a:chOff x="5181600" y="1219200"/>
            <a:chExt cx="457200" cy="533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Horizontal Scroll 14"/>
          <p:cNvSpPr/>
          <p:nvPr/>
        </p:nvSpPr>
        <p:spPr>
          <a:xfrm>
            <a:off x="2034082" y="5217710"/>
            <a:ext cx="7429500" cy="687493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এই টপোলজিতে  অনেক স্তরের কম্পিউটার থাকে। 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2869383" y="409421"/>
            <a:ext cx="5506217" cy="876186"/>
          </a:xfrm>
          <a:prstGeom prst="star12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60025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7782" tIns="43891" rIns="87782" bIns="4389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 টপোলজির সুবিধা</a:t>
            </a:r>
            <a:endParaRPr lang="en-US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710380" y="3069534"/>
            <a:ext cx="1015365" cy="12623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38501" y="1901981"/>
            <a:ext cx="1135835" cy="11734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695015" y="1807154"/>
            <a:ext cx="1015365" cy="12623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86718" y="3033973"/>
            <a:ext cx="1264692" cy="12979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135673" y="1747890"/>
            <a:ext cx="1264692" cy="12979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697998" y="3051752"/>
            <a:ext cx="1015365" cy="12623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5-Point Star 2"/>
          <p:cNvSpPr/>
          <p:nvPr/>
        </p:nvSpPr>
        <p:spPr>
          <a:xfrm>
            <a:off x="5517758" y="4126724"/>
            <a:ext cx="440740" cy="326446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612782" y="4189674"/>
            <a:ext cx="440740" cy="326446"/>
          </a:xfrm>
          <a:prstGeom prst="star5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378713" y="4098486"/>
            <a:ext cx="440740" cy="3264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528463" y="4201046"/>
            <a:ext cx="440740" cy="3264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0" name="12-Point Star 29"/>
          <p:cNvSpPr/>
          <p:nvPr/>
        </p:nvSpPr>
        <p:spPr>
          <a:xfrm>
            <a:off x="2985018" y="367455"/>
            <a:ext cx="5506217" cy="876186"/>
          </a:xfrm>
          <a:prstGeom prst="star12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60025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7782" tIns="43891" rIns="87782" bIns="4389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 টপোলজির অসুবিধা</a:t>
            </a:r>
            <a:endParaRPr lang="en-US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Horizontal Scroll 30"/>
          <p:cNvSpPr/>
          <p:nvPr/>
        </p:nvSpPr>
        <p:spPr>
          <a:xfrm>
            <a:off x="2034082" y="5288881"/>
            <a:ext cx="7429500" cy="687493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এই টপোলজিতে 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সচল</a:t>
            </a:r>
            <a:r>
              <a:rPr lang="bn-BD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থাকে। 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Horizontal Scroll 31"/>
          <p:cNvSpPr/>
          <p:nvPr/>
        </p:nvSpPr>
        <p:spPr>
          <a:xfrm>
            <a:off x="1998613" y="5343418"/>
            <a:ext cx="7429500" cy="687493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এই টপোলজি ধীরগতি সম্পন্ন। 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661762" y="1263349"/>
            <a:ext cx="552910" cy="416095"/>
            <a:chOff x="9392839" y="3301487"/>
            <a:chExt cx="567087" cy="44581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9392839" y="3526255"/>
              <a:ext cx="196947" cy="2210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603192" y="3372371"/>
              <a:ext cx="14068" cy="36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9617260" y="3301487"/>
              <a:ext cx="342666" cy="708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455584" y="2714733"/>
            <a:ext cx="552910" cy="416095"/>
            <a:chOff x="9392839" y="3301487"/>
            <a:chExt cx="567087" cy="44581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9392839" y="3526255"/>
              <a:ext cx="196947" cy="2210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603192" y="3372371"/>
              <a:ext cx="14068" cy="36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9617260" y="3301487"/>
              <a:ext cx="342666" cy="708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205680" y="1433159"/>
            <a:ext cx="552910" cy="416095"/>
            <a:chOff x="9392839" y="3301487"/>
            <a:chExt cx="567087" cy="44581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9392839" y="3526255"/>
              <a:ext cx="196947" cy="2210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9603192" y="3372371"/>
              <a:ext cx="14068" cy="36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9617260" y="3301487"/>
              <a:ext cx="342666" cy="708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940631" y="1308446"/>
            <a:ext cx="552910" cy="416095"/>
            <a:chOff x="9392839" y="3301487"/>
            <a:chExt cx="567087" cy="445816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9392839" y="3526255"/>
              <a:ext cx="196947" cy="2210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9603192" y="3372371"/>
              <a:ext cx="14068" cy="36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9617260" y="3301487"/>
              <a:ext cx="342666" cy="708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7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4.79167E-6 1.48148E-6 C -0.00573 -0.00879 -0.003 -0.0044 -0.0082 -0.01342 L -0.01003 -0.0169 L -0.01185 -0.02014 C -0.01328 -0.02731 -0.01133 -0.01944 -0.01497 -0.02685 C -0.01602 -0.0287 -0.01667 -0.03125 -0.01758 -0.03356 C -0.01797 -0.03449 -0.01823 -0.03588 -0.01875 -0.0368 L -0.0207 -0.04004 C -0.02214 -0.04815 -0.02005 -0.03842 -0.02318 -0.04676 C -0.02357 -0.04768 -0.02344 -0.04907 -0.02383 -0.05023 C -0.02422 -0.05139 -0.02513 -0.05208 -0.02565 -0.05347 C -0.02695 -0.05694 -0.02721 -0.06204 -0.02943 -0.06458 L -0.0332 -0.06898 C -0.03399 -0.07129 -0.03516 -0.07315 -0.03568 -0.07569 C -0.03581 -0.07685 -0.03594 -0.07801 -0.03633 -0.07893 C -0.0375 -0.0831 -0.03763 -0.08194 -0.03945 -0.08565 C -0.04245 -0.09213 -0.03841 -0.08588 -0.0431 -0.09236 C -0.04414 -0.09768 -0.04323 -0.09421 -0.0457 -0.10023 C -0.04609 -0.10116 -0.04636 -0.10254 -0.04688 -0.10347 C -0.0474 -0.1044 -0.04818 -0.10486 -0.04883 -0.10579 C -0.04987 -0.1118 -0.0487 -0.10625 -0.05065 -0.11227 C -0.05117 -0.11389 -0.0513 -0.11551 -0.05195 -0.1169 C -0.05247 -0.11805 -0.05326 -0.11898 -0.05378 -0.12014 C -0.0543 -0.12129 -0.05456 -0.12245 -0.05508 -0.12338 C -0.0556 -0.12477 -0.05638 -0.12569 -0.0569 -0.12685 C -0.0612 -0.13611 -0.05456 -0.12384 -0.06003 -0.13356 C -0.06146 -0.14097 -0.05951 -0.13287 -0.0625 -0.13912 C -0.0668 -0.14768 -0.06328 -0.14352 -0.06693 -0.14907 C -0.06901 -0.15208 -0.06927 -0.15208 -0.07122 -0.15463 C -0.07214 -0.15579 -0.07305 -0.15648 -0.07383 -0.15787 C -0.07474 -0.15995 -0.07539 -0.1625 -0.0763 -0.16458 C -0.07669 -0.16574 -0.07734 -0.16667 -0.07747 -0.16805 C -0.07774 -0.16898 -0.07787 -0.17014 -0.07813 -0.17129 C -0.07852 -0.17245 -0.07904 -0.17338 -0.07943 -0.17454 C -0.07969 -0.17569 -0.07969 -0.17708 -0.08008 -0.17801 C -0.08047 -0.17917 -0.08138 -0.18009 -0.0819 -0.18125 C -0.08242 -0.18264 -0.08268 -0.18426 -0.0832 -0.18565 C -0.08372 -0.18773 -0.08516 -0.19143 -0.08633 -0.19236 C -0.0875 -0.19352 -0.08997 -0.19467 -0.08997 -0.19467 C -0.09297 -0.19421 -0.09583 -0.19421 -0.09883 -0.19352 C -0.10013 -0.19329 -0.10247 -0.1912 -0.10247 -0.1912 L -0.10247 -0.1912 C -0.10065 -0.19097 -0.09883 -0.19028 -0.09688 -0.19028 C -0.09609 -0.19028 -0.09531 -0.1912 -0.0944 -0.1912 C -0.0888 -0.1912 -0.0832 -0.19051 -0.07747 -0.19028 C -0.07813 -0.19051 -0.07891 -0.19051 -0.07943 -0.1912 C -0.07982 -0.19213 -0.08021 -0.19352 -0.08008 -0.19467 C -0.07956 -0.19699 -0.07721 -0.19884 -0.0763 -0.20023 C -0.07565 -0.20116 -0.075 -0.20231 -0.07435 -0.20347 C -0.07344 -0.20555 -0.07305 -0.20856 -0.07188 -0.21018 C -0.07136 -0.21088 -0.06849 -0.21504 -0.06758 -0.21574 C -0.06628 -0.2169 -0.06367 -0.21759 -0.0625 -0.21805 C -0.06133 -0.21944 -0.05925 -0.21991 -0.05872 -0.22245 C -0.05716 -0.23079 -0.05938 -0.22037 -0.0569 -0.22917 C -0.05664 -0.23009 -0.05651 -0.23148 -0.05625 -0.23241 C -0.05547 -0.23542 -0.05456 -0.23657 -0.05313 -0.23912 C -0.05156 -0.24745 -0.05365 -0.23704 -0.0513 -0.24583 C -0.05 -0.25023 -0.05143 -0.24838 -0.04935 -0.25254 C -0.04818 -0.25486 -0.04688 -0.25694 -0.0457 -0.25903 L -0.04375 -0.2625 L -0.04193 -0.26574 C -0.04167 -0.26736 -0.0418 -0.26898 -0.04128 -0.27014 C -0.03646 -0.28241 -0.03893 -0.27199 -0.03372 -0.28125 C -0.03138 -0.28565 -0.03268 -0.28379 -0.03008 -0.2868 C -0.02826 -0.29143 -0.02787 -0.29352 -0.02565 -0.29699 C -0.02513 -0.29768 -0.02435 -0.29815 -0.02383 -0.29907 C -0.02305 -0.30046 -0.02266 -0.30231 -0.02188 -0.30347 C -0.02136 -0.3044 -0.02057 -0.30486 -0.02005 -0.30579 C -0.01875 -0.30787 -0.01758 -0.31018 -0.01628 -0.3125 L -0.01628 -0.3125 C -0.01563 -0.31389 -0.01497 -0.31528 -0.01445 -0.3169 C -0.01393 -0.31805 -0.01367 -0.31921 -0.01315 -0.32014 C -0.01198 -0.32268 -0.00938 -0.32685 -0.00938 -0.32685 C -0.00859 -0.33102 -0.00846 -0.3331 -0.00625 -0.3368 C -0.0056 -0.33796 -0.00495 -0.33889 -0.00443 -0.34028 C -0.00352 -0.34236 -0.00274 -0.34467 -0.00195 -0.34699 C -0.00143 -0.34792 -0.0013 -0.34954 -0.00065 -0.35023 L 0.00117 -0.35254 C 0.00143 -0.35347 0.00156 -0.35486 0.00182 -0.35579 C 0.0026 -0.35833 0.00378 -0.36065 0.00495 -0.3625 C 0.0056 -0.36342 0.00625 -0.36412 0.0069 -0.36458 C 0.00742 -0.36528 0.00807 -0.36551 0.00872 -0.36574 C 0.00937 -0.3669 0.01003 -0.36805 0.01055 -0.36921 C 0.0151 -0.37847 0.01055 -0.37014 0.0138 -0.37569 L 0.0138 -0.37569 " pathEditMode="relative" ptsTypes="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21732 -0.4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1862 -0.4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56 0.0044 L -0.08372 -0.1932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44355" y="17298"/>
            <a:ext cx="2607880" cy="504138"/>
          </a:xfrm>
          <a:prstGeom prst="rect">
            <a:avLst/>
          </a:prstGeom>
          <a:noFill/>
          <a:ln>
            <a:noFill/>
          </a:ln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8959" y="1223449"/>
            <a:ext cx="4574179" cy="378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1898005" y="5130155"/>
            <a:ext cx="8773045" cy="1042747"/>
          </a:xfrm>
          <a:prstGeom prst="rect">
            <a:avLst/>
          </a:prstGeom>
          <a:gradFill>
            <a:gsLst>
              <a:gs pos="57000">
                <a:srgbClr val="92D050">
                  <a:tint val="66000"/>
                  <a:satMod val="160000"/>
                </a:srgbClr>
              </a:gs>
              <a:gs pos="71000">
                <a:srgbClr val="92D050">
                  <a:tint val="66000"/>
                  <a:satMod val="160000"/>
                </a:srgbClr>
              </a:gs>
              <a:gs pos="38000">
                <a:srgbClr val="D5F6C0"/>
              </a:gs>
              <a:gs pos="83000">
                <a:srgbClr val="D5F6C0"/>
              </a:gs>
              <a:gs pos="77000">
                <a:srgbClr val="92D050">
                  <a:tint val="44500"/>
                  <a:satMod val="160000"/>
                </a:srgbClr>
              </a:gs>
              <a:gs pos="1000">
                <a:srgbClr val="92D050">
                  <a:tint val="44500"/>
                  <a:satMod val="160000"/>
                </a:srgbClr>
              </a:gs>
              <a:gs pos="13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1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মেশ টপোলজিতে একটি কম্পিউটার অন্য আরেকটির সাথে যুক্ত থাকে। একই সাথে সকল কম্পিউটারেই তথ্য আদান প্রদান করতে পারে।</a:t>
            </a:r>
            <a:endParaRPr lang="en-US" sz="31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3400336" y="372852"/>
            <a:ext cx="4754880" cy="696995"/>
          </a:xfrm>
          <a:prstGeom prst="star24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7782" tIns="43891" rIns="87782" bIns="4389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মেশ টপোলজি  </a:t>
            </a:r>
            <a:endParaRPr lang="en-US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6520" y="1072477"/>
            <a:ext cx="5048831" cy="4065060"/>
          </a:xfrm>
          <a:prstGeom prst="rect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6-Point Star 4"/>
          <p:cNvSpPr/>
          <p:nvPr/>
        </p:nvSpPr>
        <p:spPr>
          <a:xfrm>
            <a:off x="7313581" y="3912743"/>
            <a:ext cx="148590" cy="142240"/>
          </a:xfrm>
          <a:prstGeom prst="star16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16-Point Star 5"/>
          <p:cNvSpPr/>
          <p:nvPr/>
        </p:nvSpPr>
        <p:spPr>
          <a:xfrm>
            <a:off x="7406365" y="3909123"/>
            <a:ext cx="148590" cy="142240"/>
          </a:xfrm>
          <a:prstGeom prst="star16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16-Point Star 6"/>
          <p:cNvSpPr/>
          <p:nvPr/>
        </p:nvSpPr>
        <p:spPr>
          <a:xfrm>
            <a:off x="7342304" y="3912743"/>
            <a:ext cx="148590" cy="142240"/>
          </a:xfrm>
          <a:prstGeom prst="star16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16-Point Star 7"/>
          <p:cNvSpPr/>
          <p:nvPr/>
        </p:nvSpPr>
        <p:spPr>
          <a:xfrm>
            <a:off x="7406365" y="3878993"/>
            <a:ext cx="148590" cy="142240"/>
          </a:xfrm>
          <a:prstGeom prst="star16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725979" y="5249921"/>
            <a:ext cx="10273284" cy="687493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এই টপোলজিতে  দ্রুত তথ্য প্রেরণ করা যায়। 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95724" y="64456"/>
            <a:ext cx="5943600" cy="908068"/>
            <a:chOff x="1752600" y="0"/>
            <a:chExt cx="6096000" cy="1219200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60025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7" name="8-Point Star 16"/>
            <p:cNvSpPr/>
            <p:nvPr/>
          </p:nvSpPr>
          <p:spPr>
            <a:xfrm>
              <a:off x="1752600" y="0"/>
              <a:ext cx="6096000" cy="1219200"/>
            </a:xfrm>
            <a:prstGeom prst="star8">
              <a:avLst/>
            </a:prstGeom>
            <a:grp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667000" y="190976"/>
              <a:ext cx="4648200" cy="909106"/>
            </a:xfrm>
            <a:prstGeom prst="rect">
              <a:avLst/>
            </a:prstGeom>
            <a:gradFill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মেশ টপোলজির সুবিধা</a:t>
              </a:r>
              <a:endPara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16-Point Star 14"/>
          <p:cNvSpPr/>
          <p:nvPr/>
        </p:nvSpPr>
        <p:spPr>
          <a:xfrm>
            <a:off x="5565441" y="4616392"/>
            <a:ext cx="148590" cy="142240"/>
          </a:xfrm>
          <a:prstGeom prst="star16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Horizontal Scroll 15"/>
          <p:cNvSpPr/>
          <p:nvPr/>
        </p:nvSpPr>
        <p:spPr>
          <a:xfrm>
            <a:off x="725979" y="5229585"/>
            <a:ext cx="10273284" cy="687493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টপোলজিতে  একাধিক পথে  এক সাথে তথ্য প্রেরণ করা যায়। 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16-Point Star 18"/>
          <p:cNvSpPr/>
          <p:nvPr/>
        </p:nvSpPr>
        <p:spPr>
          <a:xfrm>
            <a:off x="7351953" y="3963735"/>
            <a:ext cx="148590" cy="142240"/>
          </a:xfrm>
          <a:prstGeom prst="star16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16-Point Star 19"/>
          <p:cNvSpPr/>
          <p:nvPr/>
        </p:nvSpPr>
        <p:spPr>
          <a:xfrm>
            <a:off x="3812969" y="2088270"/>
            <a:ext cx="148590" cy="142240"/>
          </a:xfrm>
          <a:prstGeom prst="star16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16-Point Star 22"/>
          <p:cNvSpPr/>
          <p:nvPr/>
        </p:nvSpPr>
        <p:spPr>
          <a:xfrm>
            <a:off x="7390325" y="3878993"/>
            <a:ext cx="148590" cy="142240"/>
          </a:xfrm>
          <a:prstGeom prst="star16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991 L -0.15547 0.0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2685 L -0.13802 -0.1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29779 -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0169 -0.2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4726 -0.376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0579 L -0.29453 -0.28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00625 0.290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5" grpId="0" animBg="1"/>
      <p:bldP spid="16" grpId="0" animBg="1"/>
      <p:bldP spid="19" grpId="0" animBg="1"/>
      <p:bldP spid="2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Point Star 5"/>
          <p:cNvSpPr/>
          <p:nvPr/>
        </p:nvSpPr>
        <p:spPr>
          <a:xfrm>
            <a:off x="2620899" y="140128"/>
            <a:ext cx="7432929" cy="2800958"/>
          </a:xfrm>
          <a:prstGeom prst="star7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7999">
                <a:schemeClr val="accent6">
                  <a:lumMod val="60000"/>
                  <a:lumOff val="40000"/>
                </a:schemeClr>
              </a:gs>
              <a:gs pos="36000">
                <a:schemeClr val="accent4">
                  <a:lumMod val="20000"/>
                  <a:lumOff val="80000"/>
                </a:schemeClr>
              </a:gs>
              <a:gs pos="61000">
                <a:schemeClr val="accent4">
                  <a:lumMod val="20000"/>
                  <a:lumOff val="80000"/>
                </a:schemeClr>
              </a:gs>
              <a:gs pos="82001">
                <a:srgbClr val="FBD49C"/>
              </a:gs>
              <a:gs pos="96256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761" y="1312985"/>
            <a:ext cx="3264407" cy="7965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87782" tIns="43891" rIns="87782" bIns="43891" rtlCol="0">
            <a:spAutoFit/>
          </a:bodyPr>
          <a:lstStyle/>
          <a:p>
            <a:pPr algn="ctr"/>
            <a:r>
              <a:rPr lang="bn-BD" sz="4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/>
          </a:p>
        </p:txBody>
      </p:sp>
      <p:sp>
        <p:nvSpPr>
          <p:cNvPr id="5" name="Horizontal Scroll 4"/>
          <p:cNvSpPr/>
          <p:nvPr/>
        </p:nvSpPr>
        <p:spPr>
          <a:xfrm>
            <a:off x="926932" y="3064611"/>
            <a:ext cx="10053827" cy="2098663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/>
            <a:r>
              <a:rPr lang="bn-BD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ট্রি টপোলজি স্টার টপোলজি অপেক্ষা উত্তম তা ব্যাখ্যা কর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8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3350514" y="0"/>
            <a:ext cx="5476149" cy="1428184"/>
          </a:xfrm>
          <a:prstGeom prst="star12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782" tIns="43891" rIns="87782" bIns="4389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1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83538" y="2415952"/>
            <a:ext cx="10233497" cy="824357"/>
            <a:chOff x="172699" y="1056423"/>
            <a:chExt cx="7906553" cy="615079"/>
          </a:xfrm>
          <a:blipFill>
            <a:blip r:embed="rId2"/>
            <a:tile tx="0" ty="0" sx="100000" sy="100000" flip="none" algn="tl"/>
          </a:blipFill>
        </p:grpSpPr>
        <p:sp>
          <p:nvSpPr>
            <p:cNvPr id="11" name="Right Arrow 10"/>
            <p:cNvSpPr/>
            <p:nvPr/>
          </p:nvSpPr>
          <p:spPr>
            <a:xfrm>
              <a:off x="172699" y="1133284"/>
              <a:ext cx="991042" cy="538218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solidFill>
                  <a:srgbClr val="F828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Horizontal Scroll 9"/>
            <p:cNvSpPr/>
            <p:nvPr/>
          </p:nvSpPr>
          <p:spPr>
            <a:xfrm>
              <a:off x="1163741" y="1056423"/>
              <a:ext cx="6915511" cy="608536"/>
            </a:xfrm>
            <a:prstGeom prst="horizontalScroll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8640" indent="-548640">
                <a:buFont typeface="Wingdings" panose="05000000000000000000" pitchFamily="2" charset="2"/>
                <a:buChar char="v"/>
              </a:pPr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টপোলজি কত প্রকার?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86691" y="3520718"/>
            <a:ext cx="10230344" cy="905973"/>
            <a:chOff x="157355" y="1292389"/>
            <a:chExt cx="8088777" cy="460211"/>
          </a:xfrm>
          <a:blipFill>
            <a:blip r:embed="rId2"/>
            <a:tile tx="0" ty="0" sx="100000" sy="100000" flip="none" algn="tl"/>
          </a:blipFill>
        </p:grpSpPr>
        <p:sp>
          <p:nvSpPr>
            <p:cNvPr id="7" name="Right Arrow 6"/>
            <p:cNvSpPr/>
            <p:nvPr/>
          </p:nvSpPr>
          <p:spPr>
            <a:xfrm>
              <a:off x="157355" y="1292389"/>
              <a:ext cx="990784" cy="358246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Horizontal Scroll 5"/>
            <p:cNvSpPr/>
            <p:nvPr/>
          </p:nvSpPr>
          <p:spPr>
            <a:xfrm>
              <a:off x="1148139" y="1292389"/>
              <a:ext cx="7097993" cy="460211"/>
            </a:xfrm>
            <a:prstGeom prst="horizontalScroll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8640" indent="-548640">
                <a:buFont typeface="Wingdings" panose="05000000000000000000" pitchFamily="2" charset="2"/>
                <a:buChar char="v"/>
              </a:pPr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একই সাথে একাধিক পথে কোন টপোলজি তথ্য প্রেরণ করে? 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83538" y="4604306"/>
            <a:ext cx="10471241" cy="982400"/>
            <a:chOff x="220172" y="1162727"/>
            <a:chExt cx="8146446" cy="502232"/>
          </a:xfrm>
          <a:blipFill>
            <a:blip r:embed="rId2"/>
            <a:tile tx="0" ty="0" sx="100000" sy="100000" flip="none" algn="tl"/>
          </a:blipFill>
        </p:grpSpPr>
        <p:sp>
          <p:nvSpPr>
            <p:cNvPr id="18" name="Right Arrow 17"/>
            <p:cNvSpPr/>
            <p:nvPr/>
          </p:nvSpPr>
          <p:spPr>
            <a:xfrm>
              <a:off x="220172" y="1246044"/>
              <a:ext cx="977345" cy="335597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solidFill>
                  <a:srgbClr val="F828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Horizontal Scroll 18"/>
            <p:cNvSpPr/>
            <p:nvPr/>
          </p:nvSpPr>
          <p:spPr>
            <a:xfrm>
              <a:off x="1382478" y="1162727"/>
              <a:ext cx="6984140" cy="502232"/>
            </a:xfrm>
            <a:prstGeom prst="horizontalScroll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38912" indent="-438912">
                <a:buFont typeface="Wingdings" panose="05000000000000000000" pitchFamily="2" charset="2"/>
                <a:buChar char="v"/>
              </a:pPr>
              <a:r>
                <a:rPr lang="bn-BD" sz="3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কেন্দ্রীয় নিয়ন্ত্রণকারী বা হোস্ট কম্পিউটার থাকে কোন টপোলজিতে ?</a:t>
              </a:r>
              <a:r>
                <a:rPr lang="bn-BD" sz="3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66248" y="1615365"/>
            <a:ext cx="8950786" cy="607622"/>
            <a:chOff x="76200" y="1066800"/>
            <a:chExt cx="8991600" cy="991824"/>
          </a:xfrm>
          <a:blipFill>
            <a:blip r:embed="rId2"/>
            <a:tile tx="0" ty="0" sx="100000" sy="100000" flip="none" algn="tl"/>
          </a:blipFill>
        </p:grpSpPr>
        <p:sp>
          <p:nvSpPr>
            <p:cNvPr id="21" name="Horizontal Scroll 20"/>
            <p:cNvSpPr/>
            <p:nvPr/>
          </p:nvSpPr>
          <p:spPr>
            <a:xfrm>
              <a:off x="76200" y="1066800"/>
              <a:ext cx="8991600" cy="9906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7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101600" y="1229689"/>
              <a:ext cx="8915400" cy="8289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38912" indent="-438912">
                <a:buFont typeface="Wingdings" panose="05000000000000000000" pitchFamily="2" charset="2"/>
                <a:buChar char="v"/>
              </a:pPr>
              <a:r>
                <a:rPr lang="bn-BD" sz="27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টপোলজি কাকে বলে?</a:t>
              </a:r>
              <a:endPara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1188628" y="1612872"/>
            <a:ext cx="1251165" cy="653951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71669">
                <a:schemeClr val="accent6">
                  <a:lumMod val="20000"/>
                  <a:lumOff val="80000"/>
                </a:schemeClr>
              </a:gs>
              <a:gs pos="64000">
                <a:schemeClr val="accent6">
                  <a:lumMod val="20000"/>
                  <a:lumOff val="80000"/>
                </a:schemeClr>
              </a:gs>
              <a:gs pos="26000">
                <a:srgbClr val="FBA97D"/>
              </a:gs>
              <a:gs pos="88000">
                <a:srgbClr val="FBD49C"/>
              </a:gs>
              <a:gs pos="100000">
                <a:srgbClr val="FEE7F2"/>
              </a:gs>
            </a:gsLst>
            <a:lin ang="27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F828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9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287780" y="1493520"/>
            <a:ext cx="4550453" cy="42672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 lIns="87782" tIns="43891" rIns="87782" bIns="4389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5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5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5907575" y="1493520"/>
            <a:ext cx="4592785" cy="42672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 lIns="87782" tIns="43891" rIns="87782" bIns="43891"/>
          <a:lstStyle/>
          <a:p>
            <a:pPr marL="329184" indent="-329184" algn="ctr">
              <a:spcBef>
                <a:spcPct val="20000"/>
              </a:spcBef>
              <a:defRPr/>
            </a:pPr>
            <a:r>
              <a:rPr lang="bn-BD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29184" indent="-329184" algn="ctr">
              <a:spcBef>
                <a:spcPct val="20000"/>
              </a:spcBef>
              <a:defRPr/>
            </a:pPr>
            <a:r>
              <a:rPr lang="bn-BD" sz="3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1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 </a:t>
            </a:r>
            <a:endParaRPr lang="bn-BD" sz="31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29184" indent="-329184" algn="ctr">
              <a:spcBef>
                <a:spcPct val="20000"/>
              </a:spcBef>
              <a:defRPr/>
            </a:pPr>
            <a:r>
              <a:rPr lang="bn-IN" sz="23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3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3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3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3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3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3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3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29184" indent="-329184" algn="ctr">
              <a:spcBef>
                <a:spcPct val="20000"/>
              </a:spcBef>
              <a:defRPr/>
            </a:pPr>
            <a:r>
              <a:rPr lang="bn-IN" sz="35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5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5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: ২য়</a:t>
            </a:r>
            <a:endParaRPr lang="en-US" sz="23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29184" indent="-329184" algn="ctr">
              <a:spcBef>
                <a:spcPct val="20000"/>
              </a:spcBef>
              <a:defRPr/>
            </a:pPr>
            <a:r>
              <a:rPr lang="bn-IN" sz="27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     নেটওয়ার্ক টপোলজি</a:t>
            </a:r>
            <a:endParaRPr lang="en-US" sz="27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29184" indent="-329184" algn="ctr">
              <a:spcBef>
                <a:spcPct val="20000"/>
              </a:spcBef>
              <a:defRPr/>
            </a:pPr>
            <a:endParaRPr lang="en-US" sz="27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840480"/>
            <a:ext cx="5115095" cy="1858354"/>
          </a:xfrm>
          <a:prstGeom prst="rect">
            <a:avLst/>
          </a:prstGeom>
          <a:noFill/>
        </p:spPr>
        <p:txBody>
          <a:bodyPr wrap="square" lIns="87782" tIns="43891" rIns="87782" bIns="43891" rtlCol="0">
            <a:spAutoFit/>
          </a:bodyPr>
          <a:lstStyle/>
          <a:p>
            <a:pPr algn="ctr">
              <a:defRPr/>
            </a:pPr>
            <a:r>
              <a:rPr lang="en-US" sz="23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মানিক মিয়া</a:t>
            </a:r>
          </a:p>
          <a:p>
            <a:pPr algn="ctr">
              <a:defRPr/>
            </a:pPr>
            <a:r>
              <a:rPr lang="bn-IN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কম্পিউটার শিক্ষা</a:t>
            </a:r>
          </a:p>
          <a:p>
            <a:pPr algn="ctr">
              <a:defRPr/>
            </a:pPr>
            <a:r>
              <a:rPr lang="bn-IN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মানিককোনা উচ্চ বিদ্যালয় ও কলেজ</a:t>
            </a:r>
          </a:p>
          <a:p>
            <a:pPr algn="ctr">
              <a:defRPr/>
            </a:pPr>
            <a:r>
              <a:rPr lang="bn-IN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 ০১৭৫৩৯৪২২১৪</a:t>
            </a:r>
          </a:p>
          <a:p>
            <a:pPr algn="ctr">
              <a:defRPr/>
            </a:pPr>
            <a:endParaRPr lang="en-US" sz="23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10735" y="142240"/>
            <a:ext cx="12097936" cy="618744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2095" y="0"/>
            <a:ext cx="11490960" cy="611632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48" y="2062480"/>
            <a:ext cx="1826666" cy="16471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296383" y="351937"/>
            <a:ext cx="7432929" cy="2118206"/>
          </a:xfrm>
          <a:prstGeom prst="star7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3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বাডির কাজ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13225" y="3102242"/>
            <a:ext cx="10053827" cy="2098663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যে কোন দুটি নেটওয়ার্ক টপোলজি বর্ণনা কর</a:t>
            </a:r>
            <a:endParaRPr lang="en-US" sz="5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5719" y="5883894"/>
            <a:ext cx="6141720" cy="256032"/>
          </a:xfrm>
        </p:spPr>
        <p:txBody>
          <a:bodyPr/>
          <a:lstStyle/>
          <a:p>
            <a:r>
              <a:rPr lang="en-US" smtClean="0"/>
              <a:t>12/01/2021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3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" y="279692"/>
            <a:ext cx="10218419" cy="612110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3" name="Picture 2" descr="10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786" y="600718"/>
            <a:ext cx="1503234" cy="107097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07" y="600719"/>
            <a:ext cx="1551327" cy="97475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1" y="4838619"/>
            <a:ext cx="1768918" cy="11726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14" y="4694190"/>
            <a:ext cx="1928220" cy="1209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 rot="20203316">
            <a:off x="5232474" y="3349742"/>
            <a:ext cx="4361688" cy="1504411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lIns="87782" tIns="43891" rIns="87782" bIns="43891" rtlCol="0">
            <a:spAutoFit/>
          </a:bodyPr>
          <a:lstStyle/>
          <a:p>
            <a:pPr algn="ctr"/>
            <a:r>
              <a:rPr lang="bn-BD" sz="9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0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29" y="901660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16" y="918152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55" y="2490365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21" y="3328659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11" y="2470938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6186" b="14773"/>
          <a:stretch/>
        </p:blipFill>
        <p:spPr bwMode="auto">
          <a:xfrm>
            <a:off x="4331823" y="1835139"/>
            <a:ext cx="1276558" cy="81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556" y="1273752"/>
            <a:ext cx="1857375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5459791" y="2073852"/>
            <a:ext cx="2995018" cy="306705"/>
          </a:xfrm>
          <a:custGeom>
            <a:avLst/>
            <a:gdLst>
              <a:gd name="connsiteX0" fmla="*/ 0 w 3071813"/>
              <a:gd name="connsiteY0" fmla="*/ 328613 h 328613"/>
              <a:gd name="connsiteX1" fmla="*/ 271463 w 3071813"/>
              <a:gd name="connsiteY1" fmla="*/ 228600 h 328613"/>
              <a:gd name="connsiteX2" fmla="*/ 428625 w 3071813"/>
              <a:gd name="connsiteY2" fmla="*/ 214313 h 328613"/>
              <a:gd name="connsiteX3" fmla="*/ 514350 w 3071813"/>
              <a:gd name="connsiteY3" fmla="*/ 200025 h 328613"/>
              <a:gd name="connsiteX4" fmla="*/ 714375 w 3071813"/>
              <a:gd name="connsiteY4" fmla="*/ 214313 h 328613"/>
              <a:gd name="connsiteX5" fmla="*/ 814388 w 3071813"/>
              <a:gd name="connsiteY5" fmla="*/ 228600 h 328613"/>
              <a:gd name="connsiteX6" fmla="*/ 971550 w 3071813"/>
              <a:gd name="connsiteY6" fmla="*/ 242888 h 328613"/>
              <a:gd name="connsiteX7" fmla="*/ 1071563 w 3071813"/>
              <a:gd name="connsiteY7" fmla="*/ 228600 h 328613"/>
              <a:gd name="connsiteX8" fmla="*/ 1114425 w 3071813"/>
              <a:gd name="connsiteY8" fmla="*/ 214313 h 328613"/>
              <a:gd name="connsiteX9" fmla="*/ 1185863 w 3071813"/>
              <a:gd name="connsiteY9" fmla="*/ 200025 h 328613"/>
              <a:gd name="connsiteX10" fmla="*/ 1243013 w 3071813"/>
              <a:gd name="connsiteY10" fmla="*/ 185738 h 328613"/>
              <a:gd name="connsiteX11" fmla="*/ 1500188 w 3071813"/>
              <a:gd name="connsiteY11" fmla="*/ 171450 h 328613"/>
              <a:gd name="connsiteX12" fmla="*/ 1585913 w 3071813"/>
              <a:gd name="connsiteY12" fmla="*/ 142875 h 328613"/>
              <a:gd name="connsiteX13" fmla="*/ 1628775 w 3071813"/>
              <a:gd name="connsiteY13" fmla="*/ 128588 h 328613"/>
              <a:gd name="connsiteX14" fmla="*/ 1685925 w 3071813"/>
              <a:gd name="connsiteY14" fmla="*/ 114300 h 328613"/>
              <a:gd name="connsiteX15" fmla="*/ 1728788 w 3071813"/>
              <a:gd name="connsiteY15" fmla="*/ 85725 h 328613"/>
              <a:gd name="connsiteX16" fmla="*/ 1814513 w 3071813"/>
              <a:gd name="connsiteY16" fmla="*/ 57150 h 328613"/>
              <a:gd name="connsiteX17" fmla="*/ 1900238 w 3071813"/>
              <a:gd name="connsiteY17" fmla="*/ 28575 h 328613"/>
              <a:gd name="connsiteX18" fmla="*/ 1943100 w 3071813"/>
              <a:gd name="connsiteY18" fmla="*/ 14288 h 328613"/>
              <a:gd name="connsiteX19" fmla="*/ 1985963 w 3071813"/>
              <a:gd name="connsiteY19" fmla="*/ 0 h 328613"/>
              <a:gd name="connsiteX20" fmla="*/ 2185988 w 3071813"/>
              <a:gd name="connsiteY20" fmla="*/ 14288 h 328613"/>
              <a:gd name="connsiteX21" fmla="*/ 2271713 w 3071813"/>
              <a:gd name="connsiteY21" fmla="*/ 42863 h 328613"/>
              <a:gd name="connsiteX22" fmla="*/ 2314575 w 3071813"/>
              <a:gd name="connsiteY22" fmla="*/ 57150 h 328613"/>
              <a:gd name="connsiteX23" fmla="*/ 2457450 w 3071813"/>
              <a:gd name="connsiteY23" fmla="*/ 128588 h 328613"/>
              <a:gd name="connsiteX24" fmla="*/ 2500313 w 3071813"/>
              <a:gd name="connsiteY24" fmla="*/ 157163 h 328613"/>
              <a:gd name="connsiteX25" fmla="*/ 2586038 w 3071813"/>
              <a:gd name="connsiteY25" fmla="*/ 185738 h 328613"/>
              <a:gd name="connsiteX26" fmla="*/ 2628900 w 3071813"/>
              <a:gd name="connsiteY26" fmla="*/ 200025 h 328613"/>
              <a:gd name="connsiteX27" fmla="*/ 2728913 w 3071813"/>
              <a:gd name="connsiteY27" fmla="*/ 214313 h 328613"/>
              <a:gd name="connsiteX28" fmla="*/ 2886075 w 3071813"/>
              <a:gd name="connsiteY28" fmla="*/ 242888 h 328613"/>
              <a:gd name="connsiteX29" fmla="*/ 2928938 w 3071813"/>
              <a:gd name="connsiteY29" fmla="*/ 257175 h 328613"/>
              <a:gd name="connsiteX30" fmla="*/ 3071813 w 3071813"/>
              <a:gd name="connsiteY30" fmla="*/ 257175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71813" h="328613">
                <a:moveTo>
                  <a:pt x="0" y="328613"/>
                </a:moveTo>
                <a:cubicBezTo>
                  <a:pt x="90488" y="295275"/>
                  <a:pt x="178286" y="253447"/>
                  <a:pt x="271463" y="228600"/>
                </a:cubicBezTo>
                <a:cubicBezTo>
                  <a:pt x="322290" y="215046"/>
                  <a:pt x="376382" y="220459"/>
                  <a:pt x="428625" y="214313"/>
                </a:cubicBezTo>
                <a:cubicBezTo>
                  <a:pt x="457396" y="210928"/>
                  <a:pt x="485775" y="204788"/>
                  <a:pt x="514350" y="200025"/>
                </a:cubicBezTo>
                <a:cubicBezTo>
                  <a:pt x="581025" y="204788"/>
                  <a:pt x="647831" y="207976"/>
                  <a:pt x="714375" y="214313"/>
                </a:cubicBezTo>
                <a:cubicBezTo>
                  <a:pt x="747899" y="217506"/>
                  <a:pt x="780918" y="224881"/>
                  <a:pt x="814388" y="228600"/>
                </a:cubicBezTo>
                <a:cubicBezTo>
                  <a:pt x="866670" y="234409"/>
                  <a:pt x="919163" y="238125"/>
                  <a:pt x="971550" y="242888"/>
                </a:cubicBezTo>
                <a:cubicBezTo>
                  <a:pt x="1004888" y="238125"/>
                  <a:pt x="1038541" y="235204"/>
                  <a:pt x="1071563" y="228600"/>
                </a:cubicBezTo>
                <a:cubicBezTo>
                  <a:pt x="1086331" y="225646"/>
                  <a:pt x="1099815" y="217966"/>
                  <a:pt x="1114425" y="214313"/>
                </a:cubicBezTo>
                <a:cubicBezTo>
                  <a:pt x="1137984" y="208423"/>
                  <a:pt x="1162157" y="205293"/>
                  <a:pt x="1185863" y="200025"/>
                </a:cubicBezTo>
                <a:cubicBezTo>
                  <a:pt x="1205032" y="195765"/>
                  <a:pt x="1223457" y="187516"/>
                  <a:pt x="1243013" y="185738"/>
                </a:cubicBezTo>
                <a:cubicBezTo>
                  <a:pt x="1328518" y="177965"/>
                  <a:pt x="1414463" y="176213"/>
                  <a:pt x="1500188" y="171450"/>
                </a:cubicBezTo>
                <a:lnTo>
                  <a:pt x="1585913" y="142875"/>
                </a:lnTo>
                <a:cubicBezTo>
                  <a:pt x="1600200" y="138113"/>
                  <a:pt x="1614165" y="132241"/>
                  <a:pt x="1628775" y="128588"/>
                </a:cubicBezTo>
                <a:lnTo>
                  <a:pt x="1685925" y="114300"/>
                </a:lnTo>
                <a:cubicBezTo>
                  <a:pt x="1700213" y="104775"/>
                  <a:pt x="1713096" y="92699"/>
                  <a:pt x="1728788" y="85725"/>
                </a:cubicBezTo>
                <a:cubicBezTo>
                  <a:pt x="1756313" y="73492"/>
                  <a:pt x="1785938" y="66675"/>
                  <a:pt x="1814513" y="57150"/>
                </a:cubicBezTo>
                <a:lnTo>
                  <a:pt x="1900238" y="28575"/>
                </a:lnTo>
                <a:lnTo>
                  <a:pt x="1943100" y="14288"/>
                </a:lnTo>
                <a:lnTo>
                  <a:pt x="1985963" y="0"/>
                </a:lnTo>
                <a:cubicBezTo>
                  <a:pt x="2052638" y="4763"/>
                  <a:pt x="2119883" y="4372"/>
                  <a:pt x="2185988" y="14288"/>
                </a:cubicBezTo>
                <a:cubicBezTo>
                  <a:pt x="2215775" y="18756"/>
                  <a:pt x="2243138" y="33338"/>
                  <a:pt x="2271713" y="42863"/>
                </a:cubicBezTo>
                <a:lnTo>
                  <a:pt x="2314575" y="57150"/>
                </a:lnTo>
                <a:cubicBezTo>
                  <a:pt x="2416638" y="125192"/>
                  <a:pt x="2366983" y="105970"/>
                  <a:pt x="2457450" y="128588"/>
                </a:cubicBezTo>
                <a:cubicBezTo>
                  <a:pt x="2471738" y="138113"/>
                  <a:pt x="2484621" y="150189"/>
                  <a:pt x="2500313" y="157163"/>
                </a:cubicBezTo>
                <a:cubicBezTo>
                  <a:pt x="2527838" y="169396"/>
                  <a:pt x="2557463" y="176213"/>
                  <a:pt x="2586038" y="185738"/>
                </a:cubicBezTo>
                <a:cubicBezTo>
                  <a:pt x="2600325" y="190500"/>
                  <a:pt x="2613991" y="197895"/>
                  <a:pt x="2628900" y="200025"/>
                </a:cubicBezTo>
                <a:lnTo>
                  <a:pt x="2728913" y="214313"/>
                </a:lnTo>
                <a:cubicBezTo>
                  <a:pt x="2827210" y="247078"/>
                  <a:pt x="2708367" y="210577"/>
                  <a:pt x="2886075" y="242888"/>
                </a:cubicBezTo>
                <a:cubicBezTo>
                  <a:pt x="2900893" y="245582"/>
                  <a:pt x="2913922" y="256020"/>
                  <a:pt x="2928938" y="257175"/>
                </a:cubicBezTo>
                <a:cubicBezTo>
                  <a:pt x="2976423" y="260828"/>
                  <a:pt x="3024188" y="257175"/>
                  <a:pt x="3071813" y="257175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038899" y="1473777"/>
            <a:ext cx="990418" cy="1453515"/>
          </a:xfrm>
          <a:custGeom>
            <a:avLst/>
            <a:gdLst>
              <a:gd name="connsiteX0" fmla="*/ 0 w 1015813"/>
              <a:gd name="connsiteY0" fmla="*/ 0 h 1557337"/>
              <a:gd name="connsiteX1" fmla="*/ 114300 w 1015813"/>
              <a:gd name="connsiteY1" fmla="*/ 214312 h 1557337"/>
              <a:gd name="connsiteX2" fmla="*/ 128588 w 1015813"/>
              <a:gd name="connsiteY2" fmla="*/ 314325 h 1557337"/>
              <a:gd name="connsiteX3" fmla="*/ 142875 w 1015813"/>
              <a:gd name="connsiteY3" fmla="*/ 357187 h 1557337"/>
              <a:gd name="connsiteX4" fmla="*/ 157163 w 1015813"/>
              <a:gd name="connsiteY4" fmla="*/ 414337 h 1557337"/>
              <a:gd name="connsiteX5" fmla="*/ 185738 w 1015813"/>
              <a:gd name="connsiteY5" fmla="*/ 528637 h 1557337"/>
              <a:gd name="connsiteX6" fmla="*/ 214313 w 1015813"/>
              <a:gd name="connsiteY6" fmla="*/ 928687 h 1557337"/>
              <a:gd name="connsiteX7" fmla="*/ 242888 w 1015813"/>
              <a:gd name="connsiteY7" fmla="*/ 1014412 h 1557337"/>
              <a:gd name="connsiteX8" fmla="*/ 257175 w 1015813"/>
              <a:gd name="connsiteY8" fmla="*/ 1057275 h 1557337"/>
              <a:gd name="connsiteX9" fmla="*/ 271463 w 1015813"/>
              <a:gd name="connsiteY9" fmla="*/ 1128712 h 1557337"/>
              <a:gd name="connsiteX10" fmla="*/ 300038 w 1015813"/>
              <a:gd name="connsiteY10" fmla="*/ 1214437 h 1557337"/>
              <a:gd name="connsiteX11" fmla="*/ 314325 w 1015813"/>
              <a:gd name="connsiteY11" fmla="*/ 1257300 h 1557337"/>
              <a:gd name="connsiteX12" fmla="*/ 328613 w 1015813"/>
              <a:gd name="connsiteY12" fmla="*/ 1314450 h 1557337"/>
              <a:gd name="connsiteX13" fmla="*/ 385763 w 1015813"/>
              <a:gd name="connsiteY13" fmla="*/ 1400175 h 1557337"/>
              <a:gd name="connsiteX14" fmla="*/ 428625 w 1015813"/>
              <a:gd name="connsiteY14" fmla="*/ 1485900 h 1557337"/>
              <a:gd name="connsiteX15" fmla="*/ 471488 w 1015813"/>
              <a:gd name="connsiteY15" fmla="*/ 1528762 h 1557337"/>
              <a:gd name="connsiteX16" fmla="*/ 571500 w 1015813"/>
              <a:gd name="connsiteY16" fmla="*/ 1543050 h 1557337"/>
              <a:gd name="connsiteX17" fmla="*/ 642938 w 1015813"/>
              <a:gd name="connsiteY17" fmla="*/ 1557337 h 1557337"/>
              <a:gd name="connsiteX18" fmla="*/ 800100 w 1015813"/>
              <a:gd name="connsiteY18" fmla="*/ 1514475 h 1557337"/>
              <a:gd name="connsiteX19" fmla="*/ 842963 w 1015813"/>
              <a:gd name="connsiteY19" fmla="*/ 1428750 h 1557337"/>
              <a:gd name="connsiteX20" fmla="*/ 885825 w 1015813"/>
              <a:gd name="connsiteY20" fmla="*/ 1414462 h 1557337"/>
              <a:gd name="connsiteX21" fmla="*/ 928688 w 1015813"/>
              <a:gd name="connsiteY21" fmla="*/ 1371600 h 1557337"/>
              <a:gd name="connsiteX22" fmla="*/ 957263 w 1015813"/>
              <a:gd name="connsiteY22" fmla="*/ 1328737 h 1557337"/>
              <a:gd name="connsiteX23" fmla="*/ 1000125 w 1015813"/>
              <a:gd name="connsiteY23" fmla="*/ 1300162 h 1557337"/>
              <a:gd name="connsiteX24" fmla="*/ 1000125 w 1015813"/>
              <a:gd name="connsiteY24" fmla="*/ 1171575 h 1557337"/>
              <a:gd name="connsiteX25" fmla="*/ 985838 w 1015813"/>
              <a:gd name="connsiteY25" fmla="*/ 1128712 h 1557337"/>
              <a:gd name="connsiteX26" fmla="*/ 957263 w 1015813"/>
              <a:gd name="connsiteY26" fmla="*/ 1085850 h 15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5813" h="1557337">
                <a:moveTo>
                  <a:pt x="0" y="0"/>
                </a:moveTo>
                <a:cubicBezTo>
                  <a:pt x="38100" y="71437"/>
                  <a:pt x="83645" y="139378"/>
                  <a:pt x="114300" y="214312"/>
                </a:cubicBezTo>
                <a:cubicBezTo>
                  <a:pt x="127051" y="245481"/>
                  <a:pt x="121984" y="281303"/>
                  <a:pt x="128588" y="314325"/>
                </a:cubicBezTo>
                <a:cubicBezTo>
                  <a:pt x="131542" y="329093"/>
                  <a:pt x="138738" y="342706"/>
                  <a:pt x="142875" y="357187"/>
                </a:cubicBezTo>
                <a:cubicBezTo>
                  <a:pt x="148270" y="376068"/>
                  <a:pt x="152903" y="395168"/>
                  <a:pt x="157163" y="414337"/>
                </a:cubicBezTo>
                <a:cubicBezTo>
                  <a:pt x="180152" y="517787"/>
                  <a:pt x="160205" y="452043"/>
                  <a:pt x="185738" y="528637"/>
                </a:cubicBezTo>
                <a:cubicBezTo>
                  <a:pt x="188095" y="578137"/>
                  <a:pt x="190416" y="825133"/>
                  <a:pt x="214313" y="928687"/>
                </a:cubicBezTo>
                <a:cubicBezTo>
                  <a:pt x="221086" y="958036"/>
                  <a:pt x="233363" y="985837"/>
                  <a:pt x="242888" y="1014412"/>
                </a:cubicBezTo>
                <a:cubicBezTo>
                  <a:pt x="247650" y="1028700"/>
                  <a:pt x="254221" y="1042507"/>
                  <a:pt x="257175" y="1057275"/>
                </a:cubicBezTo>
                <a:cubicBezTo>
                  <a:pt x="261938" y="1081087"/>
                  <a:pt x="265073" y="1105284"/>
                  <a:pt x="271463" y="1128712"/>
                </a:cubicBezTo>
                <a:cubicBezTo>
                  <a:pt x="279388" y="1157771"/>
                  <a:pt x="290513" y="1185862"/>
                  <a:pt x="300038" y="1214437"/>
                </a:cubicBezTo>
                <a:cubicBezTo>
                  <a:pt x="304800" y="1228725"/>
                  <a:pt x="310672" y="1242689"/>
                  <a:pt x="314325" y="1257300"/>
                </a:cubicBezTo>
                <a:cubicBezTo>
                  <a:pt x="319088" y="1276350"/>
                  <a:pt x="319831" y="1296887"/>
                  <a:pt x="328613" y="1314450"/>
                </a:cubicBezTo>
                <a:cubicBezTo>
                  <a:pt x="343972" y="1345167"/>
                  <a:pt x="385763" y="1400175"/>
                  <a:pt x="385763" y="1400175"/>
                </a:cubicBezTo>
                <a:cubicBezTo>
                  <a:pt x="400082" y="1443132"/>
                  <a:pt x="397851" y="1448972"/>
                  <a:pt x="428625" y="1485900"/>
                </a:cubicBezTo>
                <a:cubicBezTo>
                  <a:pt x="441560" y="1501422"/>
                  <a:pt x="452728" y="1521258"/>
                  <a:pt x="471488" y="1528762"/>
                </a:cubicBezTo>
                <a:cubicBezTo>
                  <a:pt x="502755" y="1541269"/>
                  <a:pt x="538282" y="1537514"/>
                  <a:pt x="571500" y="1543050"/>
                </a:cubicBezTo>
                <a:cubicBezTo>
                  <a:pt x="595454" y="1547042"/>
                  <a:pt x="619125" y="1552575"/>
                  <a:pt x="642938" y="1557337"/>
                </a:cubicBezTo>
                <a:cubicBezTo>
                  <a:pt x="687539" y="1551762"/>
                  <a:pt x="764080" y="1559500"/>
                  <a:pt x="800100" y="1514475"/>
                </a:cubicBezTo>
                <a:cubicBezTo>
                  <a:pt x="846114" y="1456957"/>
                  <a:pt x="776053" y="1482279"/>
                  <a:pt x="842963" y="1428750"/>
                </a:cubicBezTo>
                <a:cubicBezTo>
                  <a:pt x="854723" y="1419342"/>
                  <a:pt x="871538" y="1419225"/>
                  <a:pt x="885825" y="1414462"/>
                </a:cubicBezTo>
                <a:cubicBezTo>
                  <a:pt x="900113" y="1400175"/>
                  <a:pt x="915753" y="1387122"/>
                  <a:pt x="928688" y="1371600"/>
                </a:cubicBezTo>
                <a:cubicBezTo>
                  <a:pt x="939681" y="1358408"/>
                  <a:pt x="945121" y="1340879"/>
                  <a:pt x="957263" y="1328737"/>
                </a:cubicBezTo>
                <a:cubicBezTo>
                  <a:pt x="969405" y="1316595"/>
                  <a:pt x="985838" y="1309687"/>
                  <a:pt x="1000125" y="1300162"/>
                </a:cubicBezTo>
                <a:cubicBezTo>
                  <a:pt x="1021831" y="1235046"/>
                  <a:pt x="1020241" y="1262099"/>
                  <a:pt x="1000125" y="1171575"/>
                </a:cubicBezTo>
                <a:cubicBezTo>
                  <a:pt x="996858" y="1156873"/>
                  <a:pt x="992573" y="1142183"/>
                  <a:pt x="985838" y="1128712"/>
                </a:cubicBezTo>
                <a:cubicBezTo>
                  <a:pt x="978159" y="1113353"/>
                  <a:pt x="957263" y="1085850"/>
                  <a:pt x="957263" y="10858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579199" y="2500572"/>
            <a:ext cx="1556656" cy="626745"/>
          </a:xfrm>
          <a:custGeom>
            <a:avLst/>
            <a:gdLst>
              <a:gd name="connsiteX0" fmla="*/ 0 w 1596570"/>
              <a:gd name="connsiteY0" fmla="*/ 571500 h 671513"/>
              <a:gd name="connsiteX1" fmla="*/ 114300 w 1596570"/>
              <a:gd name="connsiteY1" fmla="*/ 557213 h 671513"/>
              <a:gd name="connsiteX2" fmla="*/ 214312 w 1596570"/>
              <a:gd name="connsiteY2" fmla="*/ 542925 h 671513"/>
              <a:gd name="connsiteX3" fmla="*/ 471487 w 1596570"/>
              <a:gd name="connsiteY3" fmla="*/ 557213 h 671513"/>
              <a:gd name="connsiteX4" fmla="*/ 514350 w 1596570"/>
              <a:gd name="connsiteY4" fmla="*/ 571500 h 671513"/>
              <a:gd name="connsiteX5" fmla="*/ 600075 w 1596570"/>
              <a:gd name="connsiteY5" fmla="*/ 628650 h 671513"/>
              <a:gd name="connsiteX6" fmla="*/ 685800 w 1596570"/>
              <a:gd name="connsiteY6" fmla="*/ 671513 h 671513"/>
              <a:gd name="connsiteX7" fmla="*/ 871537 w 1596570"/>
              <a:gd name="connsiteY7" fmla="*/ 657225 h 671513"/>
              <a:gd name="connsiteX8" fmla="*/ 914400 w 1596570"/>
              <a:gd name="connsiteY8" fmla="*/ 642938 h 671513"/>
              <a:gd name="connsiteX9" fmla="*/ 1014412 w 1596570"/>
              <a:gd name="connsiteY9" fmla="*/ 628650 h 671513"/>
              <a:gd name="connsiteX10" fmla="*/ 1057275 w 1596570"/>
              <a:gd name="connsiteY10" fmla="*/ 614363 h 671513"/>
              <a:gd name="connsiteX11" fmla="*/ 1143000 w 1596570"/>
              <a:gd name="connsiteY11" fmla="*/ 600075 h 671513"/>
              <a:gd name="connsiteX12" fmla="*/ 1214437 w 1596570"/>
              <a:gd name="connsiteY12" fmla="*/ 585788 h 671513"/>
              <a:gd name="connsiteX13" fmla="*/ 1300162 w 1596570"/>
              <a:gd name="connsiteY13" fmla="*/ 571500 h 671513"/>
              <a:gd name="connsiteX14" fmla="*/ 1343025 w 1596570"/>
              <a:gd name="connsiteY14" fmla="*/ 557213 h 671513"/>
              <a:gd name="connsiteX15" fmla="*/ 1443037 w 1596570"/>
              <a:gd name="connsiteY15" fmla="*/ 528638 h 671513"/>
              <a:gd name="connsiteX16" fmla="*/ 1471612 w 1596570"/>
              <a:gd name="connsiteY16" fmla="*/ 485775 h 671513"/>
              <a:gd name="connsiteX17" fmla="*/ 1557337 w 1596570"/>
              <a:gd name="connsiteY17" fmla="*/ 442913 h 671513"/>
              <a:gd name="connsiteX18" fmla="*/ 1585912 w 1596570"/>
              <a:gd name="connsiteY18" fmla="*/ 0 h 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6570" h="671513">
                <a:moveTo>
                  <a:pt x="0" y="571500"/>
                </a:moveTo>
                <a:lnTo>
                  <a:pt x="114300" y="557213"/>
                </a:lnTo>
                <a:cubicBezTo>
                  <a:pt x="147680" y="552762"/>
                  <a:pt x="180636" y="542925"/>
                  <a:pt x="214312" y="542925"/>
                </a:cubicBezTo>
                <a:cubicBezTo>
                  <a:pt x="300169" y="542925"/>
                  <a:pt x="385762" y="552450"/>
                  <a:pt x="471487" y="557213"/>
                </a:cubicBezTo>
                <a:cubicBezTo>
                  <a:pt x="485775" y="561975"/>
                  <a:pt x="501185" y="564186"/>
                  <a:pt x="514350" y="571500"/>
                </a:cubicBezTo>
                <a:cubicBezTo>
                  <a:pt x="544371" y="588178"/>
                  <a:pt x="567495" y="617789"/>
                  <a:pt x="600075" y="628650"/>
                </a:cubicBezTo>
                <a:cubicBezTo>
                  <a:pt x="659227" y="648368"/>
                  <a:pt x="630406" y="634584"/>
                  <a:pt x="685800" y="671513"/>
                </a:cubicBezTo>
                <a:cubicBezTo>
                  <a:pt x="747712" y="666750"/>
                  <a:pt x="809921" y="664927"/>
                  <a:pt x="871537" y="657225"/>
                </a:cubicBezTo>
                <a:cubicBezTo>
                  <a:pt x="886481" y="655357"/>
                  <a:pt x="899632" y="645892"/>
                  <a:pt x="914400" y="642938"/>
                </a:cubicBezTo>
                <a:cubicBezTo>
                  <a:pt x="947422" y="636334"/>
                  <a:pt x="981075" y="633413"/>
                  <a:pt x="1014412" y="628650"/>
                </a:cubicBezTo>
                <a:cubicBezTo>
                  <a:pt x="1028700" y="623888"/>
                  <a:pt x="1042573" y="617630"/>
                  <a:pt x="1057275" y="614363"/>
                </a:cubicBezTo>
                <a:cubicBezTo>
                  <a:pt x="1085554" y="608079"/>
                  <a:pt x="1114498" y="605257"/>
                  <a:pt x="1143000" y="600075"/>
                </a:cubicBezTo>
                <a:cubicBezTo>
                  <a:pt x="1166892" y="595731"/>
                  <a:pt x="1190545" y="590132"/>
                  <a:pt x="1214437" y="585788"/>
                </a:cubicBezTo>
                <a:cubicBezTo>
                  <a:pt x="1242939" y="580606"/>
                  <a:pt x="1271883" y="577784"/>
                  <a:pt x="1300162" y="571500"/>
                </a:cubicBezTo>
                <a:cubicBezTo>
                  <a:pt x="1314864" y="568233"/>
                  <a:pt x="1328544" y="561350"/>
                  <a:pt x="1343025" y="557213"/>
                </a:cubicBezTo>
                <a:cubicBezTo>
                  <a:pt x="1468598" y="521335"/>
                  <a:pt x="1340275" y="562891"/>
                  <a:pt x="1443037" y="528638"/>
                </a:cubicBezTo>
                <a:cubicBezTo>
                  <a:pt x="1452562" y="514350"/>
                  <a:pt x="1459470" y="497917"/>
                  <a:pt x="1471612" y="485775"/>
                </a:cubicBezTo>
                <a:cubicBezTo>
                  <a:pt x="1499309" y="458078"/>
                  <a:pt x="1522476" y="454533"/>
                  <a:pt x="1557337" y="442913"/>
                </a:cubicBezTo>
                <a:cubicBezTo>
                  <a:pt x="1623563" y="244235"/>
                  <a:pt x="1585912" y="387309"/>
                  <a:pt x="1585912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11200" y="2487237"/>
            <a:ext cx="282282" cy="1386840"/>
          </a:xfrm>
          <a:custGeom>
            <a:avLst/>
            <a:gdLst>
              <a:gd name="connsiteX0" fmla="*/ 130011 w 289520"/>
              <a:gd name="connsiteY0" fmla="*/ 1485900 h 1485900"/>
              <a:gd name="connsiteX1" fmla="*/ 287173 w 289520"/>
              <a:gd name="connsiteY1" fmla="*/ 1000125 h 1485900"/>
              <a:gd name="connsiteX2" fmla="*/ 272886 w 289520"/>
              <a:gd name="connsiteY2" fmla="*/ 885825 h 1485900"/>
              <a:gd name="connsiteX3" fmla="*/ 258598 w 289520"/>
              <a:gd name="connsiteY3" fmla="*/ 742950 h 1485900"/>
              <a:gd name="connsiteX4" fmla="*/ 244311 w 289520"/>
              <a:gd name="connsiteY4" fmla="*/ 700087 h 1485900"/>
              <a:gd name="connsiteX5" fmla="*/ 187161 w 289520"/>
              <a:gd name="connsiteY5" fmla="*/ 500062 h 1485900"/>
              <a:gd name="connsiteX6" fmla="*/ 158586 w 289520"/>
              <a:gd name="connsiteY6" fmla="*/ 457200 h 1485900"/>
              <a:gd name="connsiteX7" fmla="*/ 115723 w 289520"/>
              <a:gd name="connsiteY7" fmla="*/ 371475 h 1485900"/>
              <a:gd name="connsiteX8" fmla="*/ 58573 w 289520"/>
              <a:gd name="connsiteY8" fmla="*/ 242887 h 1485900"/>
              <a:gd name="connsiteX9" fmla="*/ 44286 w 289520"/>
              <a:gd name="connsiteY9" fmla="*/ 200025 h 1485900"/>
              <a:gd name="connsiteX10" fmla="*/ 15711 w 289520"/>
              <a:gd name="connsiteY10" fmla="*/ 157162 h 1485900"/>
              <a:gd name="connsiteX11" fmla="*/ 1423 w 289520"/>
              <a:gd name="connsiteY11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520" h="1485900">
                <a:moveTo>
                  <a:pt x="130011" y="1485900"/>
                </a:moveTo>
                <a:cubicBezTo>
                  <a:pt x="182398" y="1323975"/>
                  <a:pt x="247754" y="1165685"/>
                  <a:pt x="287173" y="1000125"/>
                </a:cubicBezTo>
                <a:cubicBezTo>
                  <a:pt x="296066" y="962773"/>
                  <a:pt x="277126" y="923987"/>
                  <a:pt x="272886" y="885825"/>
                </a:cubicBezTo>
                <a:cubicBezTo>
                  <a:pt x="267600" y="838255"/>
                  <a:pt x="265876" y="790256"/>
                  <a:pt x="258598" y="742950"/>
                </a:cubicBezTo>
                <a:cubicBezTo>
                  <a:pt x="256308" y="728065"/>
                  <a:pt x="248274" y="714617"/>
                  <a:pt x="244311" y="700087"/>
                </a:cubicBezTo>
                <a:cubicBezTo>
                  <a:pt x="239915" y="683966"/>
                  <a:pt x="204008" y="525332"/>
                  <a:pt x="187161" y="500062"/>
                </a:cubicBezTo>
                <a:cubicBezTo>
                  <a:pt x="177636" y="485775"/>
                  <a:pt x="166265" y="472558"/>
                  <a:pt x="158586" y="457200"/>
                </a:cubicBezTo>
                <a:cubicBezTo>
                  <a:pt x="99433" y="338895"/>
                  <a:pt x="197614" y="494310"/>
                  <a:pt x="115723" y="371475"/>
                </a:cubicBezTo>
                <a:cubicBezTo>
                  <a:pt x="81718" y="269460"/>
                  <a:pt x="103856" y="310812"/>
                  <a:pt x="58573" y="242887"/>
                </a:cubicBezTo>
                <a:cubicBezTo>
                  <a:pt x="53811" y="228600"/>
                  <a:pt x="51021" y="213495"/>
                  <a:pt x="44286" y="200025"/>
                </a:cubicBezTo>
                <a:cubicBezTo>
                  <a:pt x="36607" y="184666"/>
                  <a:pt x="22475" y="172945"/>
                  <a:pt x="15711" y="157162"/>
                </a:cubicBezTo>
                <a:cubicBezTo>
                  <a:pt x="-6663" y="104957"/>
                  <a:pt x="1423" y="56345"/>
                  <a:pt x="1423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24031" y="2473902"/>
            <a:ext cx="1716569" cy="1200150"/>
          </a:xfrm>
          <a:custGeom>
            <a:avLst/>
            <a:gdLst>
              <a:gd name="connsiteX0" fmla="*/ 1643063 w 1760584"/>
              <a:gd name="connsiteY0" fmla="*/ 571500 h 1285875"/>
              <a:gd name="connsiteX1" fmla="*/ 1757363 w 1760584"/>
              <a:gd name="connsiteY1" fmla="*/ 928688 h 1285875"/>
              <a:gd name="connsiteX2" fmla="*/ 1685925 w 1760584"/>
              <a:gd name="connsiteY2" fmla="*/ 1042988 h 1285875"/>
              <a:gd name="connsiteX3" fmla="*/ 1557338 w 1760584"/>
              <a:gd name="connsiteY3" fmla="*/ 1143000 h 1285875"/>
              <a:gd name="connsiteX4" fmla="*/ 1457325 w 1760584"/>
              <a:gd name="connsiteY4" fmla="*/ 1200150 h 1285875"/>
              <a:gd name="connsiteX5" fmla="*/ 1371600 w 1760584"/>
              <a:gd name="connsiteY5" fmla="*/ 1228725 h 1285875"/>
              <a:gd name="connsiteX6" fmla="*/ 1328738 w 1760584"/>
              <a:gd name="connsiteY6" fmla="*/ 1243013 h 1285875"/>
              <a:gd name="connsiteX7" fmla="*/ 1243013 w 1760584"/>
              <a:gd name="connsiteY7" fmla="*/ 1271588 h 1285875"/>
              <a:gd name="connsiteX8" fmla="*/ 1200150 w 1760584"/>
              <a:gd name="connsiteY8" fmla="*/ 1285875 h 1285875"/>
              <a:gd name="connsiteX9" fmla="*/ 1014413 w 1760584"/>
              <a:gd name="connsiteY9" fmla="*/ 1271588 h 1285875"/>
              <a:gd name="connsiteX10" fmla="*/ 971550 w 1760584"/>
              <a:gd name="connsiteY10" fmla="*/ 1257300 h 1285875"/>
              <a:gd name="connsiteX11" fmla="*/ 885825 w 1760584"/>
              <a:gd name="connsiteY11" fmla="*/ 1171575 h 1285875"/>
              <a:gd name="connsiteX12" fmla="*/ 842963 w 1760584"/>
              <a:gd name="connsiteY12" fmla="*/ 1128713 h 1285875"/>
              <a:gd name="connsiteX13" fmla="*/ 800100 w 1760584"/>
              <a:gd name="connsiteY13" fmla="*/ 1114425 h 1285875"/>
              <a:gd name="connsiteX14" fmla="*/ 742950 w 1760584"/>
              <a:gd name="connsiteY14" fmla="*/ 1028700 h 1285875"/>
              <a:gd name="connsiteX15" fmla="*/ 657225 w 1760584"/>
              <a:gd name="connsiteY15" fmla="*/ 971550 h 1285875"/>
              <a:gd name="connsiteX16" fmla="*/ 585788 w 1760584"/>
              <a:gd name="connsiteY16" fmla="*/ 914400 h 1285875"/>
              <a:gd name="connsiteX17" fmla="*/ 500063 w 1760584"/>
              <a:gd name="connsiteY17" fmla="*/ 857250 h 1285875"/>
              <a:gd name="connsiteX18" fmla="*/ 442913 w 1760584"/>
              <a:gd name="connsiteY18" fmla="*/ 771525 h 1285875"/>
              <a:gd name="connsiteX19" fmla="*/ 357188 w 1760584"/>
              <a:gd name="connsiteY19" fmla="*/ 600075 h 1285875"/>
              <a:gd name="connsiteX20" fmla="*/ 328613 w 1760584"/>
              <a:gd name="connsiteY20" fmla="*/ 557213 h 1285875"/>
              <a:gd name="connsiteX21" fmla="*/ 314325 w 1760584"/>
              <a:gd name="connsiteY21" fmla="*/ 514350 h 1285875"/>
              <a:gd name="connsiteX22" fmla="*/ 271463 w 1760584"/>
              <a:gd name="connsiteY22" fmla="*/ 485775 h 1285875"/>
              <a:gd name="connsiteX23" fmla="*/ 257175 w 1760584"/>
              <a:gd name="connsiteY23" fmla="*/ 442913 h 1285875"/>
              <a:gd name="connsiteX24" fmla="*/ 200025 w 1760584"/>
              <a:gd name="connsiteY24" fmla="*/ 357188 h 1285875"/>
              <a:gd name="connsiteX25" fmla="*/ 171450 w 1760584"/>
              <a:gd name="connsiteY25" fmla="*/ 271463 h 1285875"/>
              <a:gd name="connsiteX26" fmla="*/ 71438 w 1760584"/>
              <a:gd name="connsiteY26" fmla="*/ 142875 h 1285875"/>
              <a:gd name="connsiteX27" fmla="*/ 14288 w 1760584"/>
              <a:gd name="connsiteY27" fmla="*/ 14288 h 1285875"/>
              <a:gd name="connsiteX28" fmla="*/ 0 w 1760584"/>
              <a:gd name="connsiteY2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0584" h="1285875">
                <a:moveTo>
                  <a:pt x="1643063" y="571500"/>
                </a:moveTo>
                <a:cubicBezTo>
                  <a:pt x="1681163" y="690563"/>
                  <a:pt x="1733608" y="805956"/>
                  <a:pt x="1757363" y="928688"/>
                </a:cubicBezTo>
                <a:cubicBezTo>
                  <a:pt x="1773590" y="1012530"/>
                  <a:pt x="1725213" y="1008066"/>
                  <a:pt x="1685925" y="1042988"/>
                </a:cubicBezTo>
                <a:cubicBezTo>
                  <a:pt x="1570276" y="1145787"/>
                  <a:pt x="1645721" y="1113540"/>
                  <a:pt x="1557338" y="1143000"/>
                </a:cubicBezTo>
                <a:cubicBezTo>
                  <a:pt x="1518676" y="1168774"/>
                  <a:pt x="1502642" y="1182023"/>
                  <a:pt x="1457325" y="1200150"/>
                </a:cubicBezTo>
                <a:cubicBezTo>
                  <a:pt x="1429359" y="1211337"/>
                  <a:pt x="1400175" y="1219200"/>
                  <a:pt x="1371600" y="1228725"/>
                </a:cubicBezTo>
                <a:lnTo>
                  <a:pt x="1328738" y="1243013"/>
                </a:lnTo>
                <a:lnTo>
                  <a:pt x="1243013" y="1271588"/>
                </a:lnTo>
                <a:lnTo>
                  <a:pt x="1200150" y="1285875"/>
                </a:lnTo>
                <a:cubicBezTo>
                  <a:pt x="1138238" y="1281113"/>
                  <a:pt x="1076029" y="1279290"/>
                  <a:pt x="1014413" y="1271588"/>
                </a:cubicBezTo>
                <a:cubicBezTo>
                  <a:pt x="999469" y="1269720"/>
                  <a:pt x="983438" y="1266546"/>
                  <a:pt x="971550" y="1257300"/>
                </a:cubicBezTo>
                <a:cubicBezTo>
                  <a:pt x="939651" y="1232490"/>
                  <a:pt x="914400" y="1200150"/>
                  <a:pt x="885825" y="1171575"/>
                </a:cubicBezTo>
                <a:cubicBezTo>
                  <a:pt x="871538" y="1157288"/>
                  <a:pt x="862131" y="1135103"/>
                  <a:pt x="842963" y="1128713"/>
                </a:cubicBezTo>
                <a:lnTo>
                  <a:pt x="800100" y="1114425"/>
                </a:lnTo>
                <a:cubicBezTo>
                  <a:pt x="783412" y="1064359"/>
                  <a:pt x="791111" y="1066159"/>
                  <a:pt x="742950" y="1028700"/>
                </a:cubicBezTo>
                <a:cubicBezTo>
                  <a:pt x="715841" y="1007615"/>
                  <a:pt x="657225" y="971550"/>
                  <a:pt x="657225" y="971550"/>
                </a:cubicBezTo>
                <a:cubicBezTo>
                  <a:pt x="604427" y="892354"/>
                  <a:pt x="658858" y="954995"/>
                  <a:pt x="585788" y="914400"/>
                </a:cubicBezTo>
                <a:cubicBezTo>
                  <a:pt x="555767" y="897721"/>
                  <a:pt x="500063" y="857250"/>
                  <a:pt x="500063" y="857250"/>
                </a:cubicBezTo>
                <a:cubicBezTo>
                  <a:pt x="481013" y="828675"/>
                  <a:pt x="453773" y="804106"/>
                  <a:pt x="442913" y="771525"/>
                </a:cubicBezTo>
                <a:cubicBezTo>
                  <a:pt x="403478" y="653220"/>
                  <a:pt x="431046" y="710861"/>
                  <a:pt x="357188" y="600075"/>
                </a:cubicBezTo>
                <a:cubicBezTo>
                  <a:pt x="347663" y="585788"/>
                  <a:pt x="334043" y="573503"/>
                  <a:pt x="328613" y="557213"/>
                </a:cubicBezTo>
                <a:cubicBezTo>
                  <a:pt x="323850" y="542925"/>
                  <a:pt x="323733" y="526110"/>
                  <a:pt x="314325" y="514350"/>
                </a:cubicBezTo>
                <a:cubicBezTo>
                  <a:pt x="303598" y="500941"/>
                  <a:pt x="285750" y="495300"/>
                  <a:pt x="271463" y="485775"/>
                </a:cubicBezTo>
                <a:cubicBezTo>
                  <a:pt x="266700" y="471488"/>
                  <a:pt x="264489" y="456078"/>
                  <a:pt x="257175" y="442913"/>
                </a:cubicBezTo>
                <a:cubicBezTo>
                  <a:pt x="240496" y="412892"/>
                  <a:pt x="200025" y="357188"/>
                  <a:pt x="200025" y="357188"/>
                </a:cubicBezTo>
                <a:cubicBezTo>
                  <a:pt x="190500" y="328613"/>
                  <a:pt x="192748" y="292762"/>
                  <a:pt x="171450" y="271463"/>
                </a:cubicBezTo>
                <a:cubicBezTo>
                  <a:pt x="134468" y="234480"/>
                  <a:pt x="88527" y="194142"/>
                  <a:pt x="71438" y="142875"/>
                </a:cubicBezTo>
                <a:cubicBezTo>
                  <a:pt x="45376" y="64689"/>
                  <a:pt x="55043" y="68627"/>
                  <a:pt x="14288" y="14288"/>
                </a:cubicBezTo>
                <a:cubicBezTo>
                  <a:pt x="10247" y="8900"/>
                  <a:pt x="4763" y="4763"/>
                  <a:pt x="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445861" y="1407102"/>
            <a:ext cx="1076163" cy="906831"/>
          </a:xfrm>
          <a:custGeom>
            <a:avLst/>
            <a:gdLst>
              <a:gd name="connsiteX0" fmla="*/ 1028700 w 1103757"/>
              <a:gd name="connsiteY0" fmla="*/ 0 h 971605"/>
              <a:gd name="connsiteX1" fmla="*/ 1100137 w 1103757"/>
              <a:gd name="connsiteY1" fmla="*/ 157163 h 971605"/>
              <a:gd name="connsiteX2" fmla="*/ 1085850 w 1103757"/>
              <a:gd name="connsiteY2" fmla="*/ 357188 h 971605"/>
              <a:gd name="connsiteX3" fmla="*/ 1057275 w 1103757"/>
              <a:gd name="connsiteY3" fmla="*/ 442913 h 971605"/>
              <a:gd name="connsiteX4" fmla="*/ 728662 w 1103757"/>
              <a:gd name="connsiteY4" fmla="*/ 485775 h 971605"/>
              <a:gd name="connsiteX5" fmla="*/ 642937 w 1103757"/>
              <a:gd name="connsiteY5" fmla="*/ 514350 h 971605"/>
              <a:gd name="connsiteX6" fmla="*/ 557212 w 1103757"/>
              <a:gd name="connsiteY6" fmla="*/ 571500 h 971605"/>
              <a:gd name="connsiteX7" fmla="*/ 471487 w 1103757"/>
              <a:gd name="connsiteY7" fmla="*/ 642938 h 971605"/>
              <a:gd name="connsiteX8" fmla="*/ 400050 w 1103757"/>
              <a:gd name="connsiteY8" fmla="*/ 700088 h 971605"/>
              <a:gd name="connsiteX9" fmla="*/ 357187 w 1103757"/>
              <a:gd name="connsiteY9" fmla="*/ 742950 h 971605"/>
              <a:gd name="connsiteX10" fmla="*/ 314325 w 1103757"/>
              <a:gd name="connsiteY10" fmla="*/ 771525 h 971605"/>
              <a:gd name="connsiteX11" fmla="*/ 271462 w 1103757"/>
              <a:gd name="connsiteY11" fmla="*/ 814388 h 971605"/>
              <a:gd name="connsiteX12" fmla="*/ 185737 w 1103757"/>
              <a:gd name="connsiteY12" fmla="*/ 871538 h 971605"/>
              <a:gd name="connsiteX13" fmla="*/ 142875 w 1103757"/>
              <a:gd name="connsiteY13" fmla="*/ 914400 h 971605"/>
              <a:gd name="connsiteX14" fmla="*/ 57150 w 1103757"/>
              <a:gd name="connsiteY14" fmla="*/ 942975 h 971605"/>
              <a:gd name="connsiteX15" fmla="*/ 0 w 1103757"/>
              <a:gd name="connsiteY15" fmla="*/ 971550 h 9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3757" h="971605">
                <a:moveTo>
                  <a:pt x="1028700" y="0"/>
                </a:moveTo>
                <a:cubicBezTo>
                  <a:pt x="1052512" y="52388"/>
                  <a:pt x="1091045" y="100340"/>
                  <a:pt x="1100137" y="157163"/>
                </a:cubicBezTo>
                <a:cubicBezTo>
                  <a:pt x="1110698" y="223168"/>
                  <a:pt x="1095766" y="291083"/>
                  <a:pt x="1085850" y="357188"/>
                </a:cubicBezTo>
                <a:cubicBezTo>
                  <a:pt x="1081382" y="386975"/>
                  <a:pt x="1082337" y="426205"/>
                  <a:pt x="1057275" y="442913"/>
                </a:cubicBezTo>
                <a:cubicBezTo>
                  <a:pt x="935060" y="524389"/>
                  <a:pt x="1031562" y="470631"/>
                  <a:pt x="728662" y="485775"/>
                </a:cubicBezTo>
                <a:cubicBezTo>
                  <a:pt x="700087" y="495300"/>
                  <a:pt x="667999" y="497642"/>
                  <a:pt x="642937" y="514350"/>
                </a:cubicBezTo>
                <a:cubicBezTo>
                  <a:pt x="614362" y="533400"/>
                  <a:pt x="581496" y="547216"/>
                  <a:pt x="557212" y="571500"/>
                </a:cubicBezTo>
                <a:cubicBezTo>
                  <a:pt x="502208" y="626505"/>
                  <a:pt x="531162" y="603155"/>
                  <a:pt x="471487" y="642938"/>
                </a:cubicBezTo>
                <a:cubicBezTo>
                  <a:pt x="407581" y="738796"/>
                  <a:pt x="482862" y="644880"/>
                  <a:pt x="400050" y="700088"/>
                </a:cubicBezTo>
                <a:cubicBezTo>
                  <a:pt x="383238" y="711296"/>
                  <a:pt x="372709" y="730015"/>
                  <a:pt x="357187" y="742950"/>
                </a:cubicBezTo>
                <a:cubicBezTo>
                  <a:pt x="343996" y="753943"/>
                  <a:pt x="327516" y="760532"/>
                  <a:pt x="314325" y="771525"/>
                </a:cubicBezTo>
                <a:cubicBezTo>
                  <a:pt x="298803" y="784460"/>
                  <a:pt x="287411" y="801983"/>
                  <a:pt x="271462" y="814388"/>
                </a:cubicBezTo>
                <a:cubicBezTo>
                  <a:pt x="244353" y="835473"/>
                  <a:pt x="210021" y="847254"/>
                  <a:pt x="185737" y="871538"/>
                </a:cubicBezTo>
                <a:cubicBezTo>
                  <a:pt x="171450" y="885825"/>
                  <a:pt x="160538" y="904587"/>
                  <a:pt x="142875" y="914400"/>
                </a:cubicBezTo>
                <a:cubicBezTo>
                  <a:pt x="116545" y="929028"/>
                  <a:pt x="57150" y="942975"/>
                  <a:pt x="57150" y="942975"/>
                </a:cubicBezTo>
                <a:cubicBezTo>
                  <a:pt x="10324" y="974192"/>
                  <a:pt x="31459" y="971550"/>
                  <a:pt x="0" y="9715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5-Point Star 1"/>
          <p:cNvSpPr/>
          <p:nvPr/>
        </p:nvSpPr>
        <p:spPr>
          <a:xfrm flipH="1" flipV="1">
            <a:off x="8078723" y="2182283"/>
            <a:ext cx="260604" cy="2424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5170769" y="2261884"/>
            <a:ext cx="173009" cy="14800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4927678" y="2146617"/>
            <a:ext cx="239061" cy="23649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flipH="1">
            <a:off x="4930802" y="2325042"/>
            <a:ext cx="297181" cy="226302"/>
          </a:xfrm>
          <a:prstGeom prst="star5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194873" y="2266747"/>
            <a:ext cx="369363" cy="37753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277786" y="2264864"/>
            <a:ext cx="239061" cy="23649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041924" y="2324080"/>
            <a:ext cx="239061" cy="23649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5143057" y="2196304"/>
            <a:ext cx="116508" cy="15032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258742" y="3324515"/>
            <a:ext cx="4273796" cy="2780979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effectLst>
            <a:glow rad="177800">
              <a:schemeClr val="accent1">
                <a:alpha val="34000"/>
              </a:schemeClr>
            </a:glow>
            <a:outerShdw blurRad="431800" dir="5400000" sx="88000" sy="88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 contourW="12700" prstMaterial="dkEdge"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72 -0.0081 L -0.00572 -0.00787 C -0.00924 -0.00949 -0.01276 -0.01018 -0.01614 -0.01203 C -0.01744 -0.01296 -0.01835 -0.01527 -0.01966 -0.0162 C -0.02317 -0.01898 -0.03255 -0.0199 -0.03463 -0.02037 C -0.03697 -0.02176 -0.03984 -0.02129 -0.04153 -0.02453 C -0.04479 -0.03009 -0.04283 -0.02801 -0.04739 -0.03055 C -0.04804 -0.03194 -0.04869 -0.03379 -0.0496 -0.03472 C -0.05182 -0.03703 -0.05859 -0.03842 -0.06002 -0.03889 C -0.06549 -0.04213 -0.06614 -0.04282 -0.07382 -0.04282 C -0.07656 -0.04282 -0.07929 -0.04166 -0.0819 -0.04097 C -0.08268 -0.03889 -0.0832 -0.03634 -0.08424 -0.03472 C -0.08515 -0.03333 -0.08658 -0.0331 -0.08776 -0.03264 C -0.09114 -0.03171 -0.09466 -0.03125 -0.09817 -0.03055 L -0.10507 -0.02662 C -0.10625 -0.02592 -0.10729 -0.025 -0.10846 -0.02453 C -0.11002 -0.02384 -0.11158 -0.02314 -0.11315 -0.02245 C -0.11432 -0.02176 -0.11536 -0.02106 -0.11653 -0.02037 C -0.11809 -0.01967 -0.11966 -0.01898 -0.12122 -0.01828 C -0.12239 -0.01759 -0.12343 -0.01643 -0.1246 -0.0162 C -0.13007 -0.01504 -0.13541 -0.01481 -0.14075 -0.01412 C -0.14231 -0.01342 -0.14388 -0.01296 -0.14544 -0.01203 C -0.14778 -0.01088 -0.15234 -0.0081 -0.15234 -0.00787 C -0.16158 -0.00879 -0.17083 -0.00879 -0.18007 -0.01018 C -0.18125 -0.01018 -0.18229 -0.0118 -0.18346 -0.01203 C -0.18815 -0.01319 -0.1927 -0.01342 -0.19739 -0.01412 C -0.20273 -0.01342 -0.2082 -0.01319 -0.21354 -0.01203 C -0.2151 -0.0118 -0.21653 -0.01064 -0.21809 -0.01018 C -0.22343 -0.00787 -0.22356 -0.00856 -0.22851 -0.00601 C -0.22968 -0.00532 -0.23072 -0.00439 -0.23203 -0.00393 C -0.23424 -0.00301 -0.23658 -0.00254 -0.23893 -0.00185 L -0.24114 0.00232 L -0.24114 0.0044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787 L -0.00469 -0.00764 C 0.00846 -0.02824 0.00195 -0.01944 0.01471 -0.03472 L 0.01927 -0.04004 C 0.02018 -0.04259 0.02109 -0.0456 0.02226 -0.04791 C 0.02526 -0.0544 0.0319 -0.06435 0.0358 -0.06666 L 0.04922 -0.07453 L 0.05377 -0.07731 C 0.05976 -0.07569 0.06718 -0.07199 0.07317 -0.07731 C 0.07487 -0.0787 0.07526 -0.08264 0.0763 -0.08541 C 0.07578 -0.09421 0.07565 -0.10324 0.07474 -0.11203 C 0.07422 -0.11759 0.07343 -0.12338 0.07174 -0.12801 L 0.06875 -0.13588 L 0.06875 -0.1412 L 0.07174 -0.13588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C 0.00339 0.00602 0.0086 0.01042 0.01042 0.01852 C 0.01159 0.02385 0.00743 0.0345 0.00743 0.03473 C 0.0112 0.05463 0.00573 0.03056 0.01342 0.04792 C 0.01446 0.05 0.0142 0.05348 0.01498 0.05602 C 0.01771 0.06436 0.0237 0.07338 0.02539 0.08264 C 0.02592 0.08519 0.02618 0.08797 0.02696 0.09051 C 0.02865 0.09653 0.03164 0.10232 0.03438 0.10649 C 0.03581 0.10857 0.0375 0.10996 0.03894 0.11204 C 0.04688 0.122 0.04219 0.11829 0.04948 0.12269 C 0.05039 0.12524 0.05131 0.12825 0.05248 0.13056 C 0.05378 0.13357 0.05573 0.13542 0.05691 0.13866 C 0.05782 0.14098 0.05743 0.14445 0.05847 0.14653 C 0.06107 0.15232 0.06914 0.15556 0.07188 0.15718 L 0.07644 0.15996 C 0.07787 0.16088 0.07956 0.16112 0.08086 0.1625 L 0.08542 0.16806 C 0.08842 0.16713 0.09141 0.16644 0.09441 0.16528 C 0.09597 0.16459 0.0974 0.1632 0.09896 0.1625 L 0.11094 0.15718 C 0.11237 0.15463 0.11368 0.15139 0.11537 0.14931 C 0.11719 0.147 0.11954 0.14584 0.12136 0.14399 C 0.12292 0.14237 0.12435 0.14028 0.12592 0.13866 C 0.12943 0.11945 0.12722 0.12732 0.13191 0.11459 C 0.13347 0.10093 0.1349 0.09491 0.13191 0.07987 C 0.13073 0.07385 0.1293 0.06598 0.12592 0.06389 C 0.12032 0.06065 0.12214 0.06366 0.11993 0.05602 L 0.12435 0.05602 L 0.12292 0.05857 L 0.13347 0.06667 " pathEditMode="relative" rAng="0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4.58333E-6 0.00023 C 0.00053 0.00972 0.00079 0.01945 0.00157 0.02917 C 0.00183 0.03287 0.00313 0.03611 0.00313 0.03982 C 0.00313 0.04352 0.00287 0.04769 0.00157 0.05046 C 0.00053 0.05278 -0.00143 0.05255 -0.00299 0.05324 C -0.02981 0.06273 -0.00169 0.0507 -0.0194 0.05857 C -0.02096 0.06111 -0.02213 0.06458 -0.02395 0.06644 C -0.02578 0.06829 -0.02799 0.06829 -0.02994 0.06921 C -0.04153 0.075 -0.02487 0.06852 -0.04335 0.07454 C -0.0526 0.07755 -0.05117 0.07732 -0.06145 0.08264 C -0.06406 0.08195 -0.07539 0.08033 -0.07942 0.07708 C -0.08112 0.07593 -0.08229 0.07338 -0.08385 0.07176 C -0.08606 0.06991 -0.09244 0.06736 -0.0944 0.06644 C -0.10091 0.06736 -0.10742 0.06783 -0.11393 0.06921 C -0.13541 0.07361 -0.09921 0.07037 -0.1289 0.07454 C -0.13242 0.075 -0.13593 0.07454 -0.13932 0.07454 L -0.13932 0.07477 L -0.13789 0.06921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00024 C -0.0013 0.00139 -0.00261 0.00255 -0.00391 0.00371 C -0.0043 0.00417 -0.00469 0.0051 -0.00521 0.00533 C -0.00599 0.00579 -0.0069 0.00579 -0.00768 0.00602 C -0.01003 0.00672 -0.00938 0.00649 -0.0112 0.00764 C -0.01237 0.00903 -0.01263 0.00903 -0.01328 0.01135 C -0.01367 0.01297 -0.01406 0.01598 -0.01406 0.01621 C -0.01433 0.02223 -0.01433 0.02848 -0.01459 0.03496 C -0.01459 0.03565 -0.01472 0.03658 -0.01498 0.03727 C -0.01524 0.03797 -0.01589 0.0382 -0.01628 0.03866 C -0.01719 0.04399 -0.01589 0.0375 -0.01797 0.04399 C -0.01823 0.04468 -0.01823 0.04561 -0.01836 0.0463 C -0.01862 0.047 -0.01901 0.04769 -0.01927 0.04862 C -0.01992 0.05232 -0.01914 0.04977 -0.02097 0.05232 C -0.02136 0.05301 -0.02175 0.05394 -0.02227 0.05463 C -0.02709 0.06135 -0.02292 0.05556 -0.02604 0.05834 C -0.0293 0.06135 -0.02539 0.0588 -0.02865 0.06065 C -0.0306 0.06598 -0.0293 0.06459 -0.03164 0.06598 C -0.03216 0.06737 -0.03295 0.06875 -0.03334 0.07061 C -0.03347 0.0713 -0.03347 0.072 -0.03373 0.07269 C -0.03425 0.07431 -0.03516 0.0757 -0.03542 0.07732 C -0.03555 0.07801 -0.03555 0.07894 -0.03581 0.07963 C -0.0362 0.0801 -0.03672 0.0801 -0.03711 0.08033 C -0.03776 0.08056 -0.03854 0.08079 -0.0392 0.08102 C -0.04037 0.08149 -0.04154 0.08218 -0.04271 0.08264 C -0.04323 0.08288 -0.04375 0.08311 -0.0444 0.08334 L -0.04649 0.08426 C -0.04818 0.0838 -0.04987 0.0838 -0.05156 0.08334 C -0.05248 0.08311 -0.05326 0.08241 -0.05417 0.08195 L -0.05677 0.08033 C -0.05716 0.0801 -0.05768 0.0801 -0.05795 0.07963 C -0.05977 0.07755 -0.05873 0.07825 -0.06094 0.07732 C -0.06341 0.07431 -0.06107 0.07686 -0.06354 0.075 C -0.06667 0.07269 -0.0638 0.07408 -0.06693 0.07269 C -0.06797 0.06737 -0.06654 0.07385 -0.06862 0.06829 C -0.06888 0.0676 -0.06888 0.06667 -0.06901 0.06598 C -0.06927 0.06505 -0.06966 0.06436 -0.06992 0.06366 L -0.07084 0.05903 L -0.07123 0.05695 C -0.07136 0.05139 -0.07123 0.04561 -0.07162 0.04028 C -0.07175 0.03936 -0.07227 0.03866 -0.07253 0.03797 C -0.07266 0.03727 -0.07266 0.03635 -0.07292 0.03565 C -0.07331 0.03473 -0.07409 0.03403 -0.07461 0.03334 C -0.07474 0.03264 -0.07474 0.03172 -0.075 0.03102 C -0.07539 0.0301 -0.07604 0.02987 -0.0763 0.02894 C -0.0767 0.02778 -0.07656 0.02639 -0.0767 0.025 C -0.07696 0.02338 -0.07761 0.02038 -0.07761 0.02061 C -0.07774 0.01737 -0.07787 0.01436 -0.078 0.01135 C -0.07813 0.00741 -0.07826 0.00325 -0.07839 -0.00069 C -0.07852 -0.00185 -0.07878 -0.00277 -0.07891 -0.0037 C -0.07917 -0.00601 -0.07943 -0.00833 -0.07969 -0.01064 C -0.08021 -0.01435 -0.08021 -0.01388 -0.08099 -0.01805 C -0.08112 -0.01898 -0.08112 -0.0199 -0.08138 -0.02037 L -0.08268 -0.02337 C -0.08373 -0.0287 -0.08255 -0.02222 -0.0836 -0.02962 C -0.0836 -0.03032 -0.08386 -0.03101 -0.08399 -0.03171 C -0.08412 -0.03356 -0.08425 -0.03541 -0.08438 -0.03703 C -0.08451 -0.03842 -0.08477 -0.03958 -0.08477 -0.04097 C -0.08503 -0.0574 -0.08503 -0.07384 -0.08529 -0.09004 C -0.08542 -0.10347 -0.08529 -0.09513 -0.08659 -0.1037 C -0.08672 -0.10486 -0.08711 -0.1081 -0.08737 -0.10902 C -0.08763 -0.10995 -0.08789 -0.11064 -0.08828 -0.11134 C -0.0892 -0.11828 -0.08867 -0.1155 -0.08946 -0.11967 C -0.08972 -0.12129 -0.08972 -0.12268 -0.08998 -0.1243 C -0.08998 -0.125 -0.09024 -0.12569 -0.09037 -0.12662 C -0.0905 -0.12754 -0.09063 -0.12847 -0.09076 -0.12962 C -0.09089 -0.13078 -0.09089 -0.13217 -0.09128 -0.13333 C -0.09154 -0.13449 -0.09284 -0.13796 -0.09336 -0.13935 C -0.09349 -0.14027 -0.09349 -0.14097 -0.09375 -0.14166 C -0.09453 -0.14328 -0.09623 -0.14652 -0.09766 -0.14768 C -0.09805 -0.14814 -0.09844 -0.14837 -0.09883 -0.14861 C -0.09948 -0.14884 -0.10052 -0.1493 -0.10052 -0.14907 L -0.09935 -0.1537 " pathEditMode="relative" rAng="0" ptsTypes="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949 L 0.01185 0.00972 C 0.01198 0.01713 0.01198 0.025 0.01224 0.03287 C 0.01224 0.0338 0.0125 0.03495 0.01263 0.03588 C 0.01302 0.03796 0.01315 0.03866 0.01393 0.04051 C 0.01667 0.0463 0.01393 0.03935 0.01602 0.04491 C 0.01615 0.04583 0.01641 0.04653 0.01654 0.04722 C 0.01667 0.04838 0.01667 0.04931 0.01693 0.05023 C 0.01758 0.05324 0.01797 0.05208 0.01901 0.05486 C 0.0194 0.05579 0.01953 0.05695 0.01992 0.05787 C 0.02044 0.05949 0.02161 0.0625 0.02161 0.06273 C 0.02174 0.0632 0.02188 0.06389 0.02201 0.06458 C 0.02227 0.06574 0.02266 0.06667 0.02292 0.06783 C 0.02318 0.06898 0.02331 0.07176 0.0237 0.07292 C 0.02422 0.07454 0.02487 0.07616 0.02552 0.07755 L 0.0263 0.07986 C 0.02656 0.08056 0.02695 0.08125 0.02721 0.08218 C 0.02773 0.08519 0.02734 0.0838 0.02839 0.08658 C 0.02878 0.08843 0.02891 0.08982 0.02969 0.0912 C 0.03008 0.0919 0.0306 0.09213 0.03099 0.09283 C 0.03151 0.09352 0.0319 0.09421 0.03229 0.09491 C 0.03333 0.1007 0.0319 0.09375 0.03359 0.09954 C 0.03529 0.10579 0.03242 0.09769 0.0349 0.10417 C 0.03503 0.10509 0.03516 0.10602 0.03529 0.10718 C 0.03542 0.10787 0.03568 0.10857 0.03568 0.10949 C 0.03633 0.11806 0.03568 0.11759 0.03659 0.12315 C 0.03685 0.12454 0.03711 0.12616 0.03737 0.12755 C 0.0375 0.12824 0.0375 0.1294 0.03789 0.12986 C 0.03971 0.13218 0.03867 0.13102 0.04128 0.13287 C 0.04245 0.13935 0.04193 0.13542 0.04128 0.14884 C 0.04115 0.15255 0.04102 0.15208 0.03997 0.15486 C 0.03984 0.15625 0.03906 0.15949 0.03997 0.16088 C 0.04036 0.16158 0.04089 0.16134 0.04128 0.16158 C 0.04141 0.16273 0.04219 0.16597 0.04219 0.1669 C 0.04219 0.17292 0.04206 0.1787 0.04167 0.18449 C 0.04128 0.19074 0.04128 0.1875 0.03958 0.19051 C 0.03906 0.19144 0.03867 0.19259 0.03828 0.19352 C 0.0375 0.19537 0.03711 0.19653 0.03659 0.19884 C 0.03607 0.20116 0.03607 0.20232 0.03568 0.20486 C 0.03503 0.21042 0.03516 0.20949 0.03438 0.2132 C 0.03424 0.21713 0.03411 0.22153 0.03359 0.22523 C 0.03333 0.22685 0.03294 0.22847 0.03268 0.22986 C 0.03268 0.23009 0.0319 0.23449 0.0319 0.23472 C 0.03125 0.23588 0.03086 0.23773 0.03021 0.23889 C 0.02969 0.23982 0.0293 0.24051 0.02891 0.2412 C 0.02826 0.24259 0.02799 0.24468 0.02721 0.24583 C 0.02578 0.24745 0.02591 0.2463 0.02591 0.24815 L 0.02799 0.25046 " pathEditMode="relative" rAng="0" ptsTypes="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3" grpId="0" animBg="1"/>
      <p:bldP spid="24" grpId="0" animBg="1"/>
      <p:bldP spid="25" grpId="0" animBg="1"/>
      <p:bldP spid="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0640" y="420155"/>
            <a:ext cx="7324341" cy="2415892"/>
            <a:chOff x="1645539" y="1608939"/>
            <a:chExt cx="5967165" cy="1240931"/>
          </a:xfrm>
          <a:solidFill>
            <a:schemeClr val="bg1"/>
          </a:solidFill>
        </p:grpSpPr>
        <p:sp>
          <p:nvSpPr>
            <p:cNvPr id="9" name="16-Point Star 8"/>
            <p:cNvSpPr/>
            <p:nvPr/>
          </p:nvSpPr>
          <p:spPr>
            <a:xfrm>
              <a:off x="1645539" y="1608939"/>
              <a:ext cx="5967165" cy="1240931"/>
            </a:xfrm>
            <a:prstGeom prst="star16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3538722" y="1986388"/>
              <a:ext cx="2740696" cy="45846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00" b="1" dirty="0">
                  <a:ln w="1143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200" b="1" dirty="0">
                  <a:ln w="1143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টপোলজি</a:t>
              </a:r>
              <a:endParaRPr lang="en-US" sz="5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19" y="3455113"/>
            <a:ext cx="1629795" cy="119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05" y="3455113"/>
            <a:ext cx="1247045" cy="99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3" y="3455113"/>
            <a:ext cx="1493611" cy="112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53" y="3455113"/>
            <a:ext cx="1263015" cy="105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53" y="3455114"/>
            <a:ext cx="1260827" cy="112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00437" y="267809"/>
            <a:ext cx="4616169" cy="1289901"/>
            <a:chOff x="2819400" y="80612"/>
            <a:chExt cx="4572000" cy="1519588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3">
                  <a:lumMod val="20000"/>
                  <a:lumOff val="80000"/>
                </a:schemeClr>
              </a:gs>
              <a:gs pos="82001">
                <a:schemeClr val="accent2">
                  <a:lumMod val="40000"/>
                  <a:lumOff val="60000"/>
                </a:schemeClr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" name="32-Point Star 12"/>
            <p:cNvSpPr/>
            <p:nvPr/>
          </p:nvSpPr>
          <p:spPr>
            <a:xfrm>
              <a:off x="2819400" y="80612"/>
              <a:ext cx="4572000" cy="1519588"/>
            </a:xfrm>
            <a:prstGeom prst="star32">
              <a:avLst/>
            </a:prstGeom>
            <a:solidFill>
              <a:schemeClr val="accent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4067174" y="419963"/>
              <a:ext cx="1979930" cy="73211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4600" b="1" dirty="0">
                  <a:ln w="1143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6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8849" y="2321748"/>
            <a:ext cx="7751075" cy="924560"/>
            <a:chOff x="228600" y="1752600"/>
            <a:chExt cx="8763000" cy="990600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66250">
                <a:schemeClr val="accent3">
                  <a:lumMod val="40000"/>
                  <a:lumOff val="60000"/>
                </a:schemeClr>
              </a:gs>
              <a:gs pos="25000">
                <a:schemeClr val="accent2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5000">
                <a:schemeClr val="accent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grpSpPr>
        <p:sp>
          <p:nvSpPr>
            <p:cNvPr id="11" name="Horizontal Scroll 10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381000" y="1955800"/>
              <a:ext cx="8458201" cy="67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5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*</a:t>
              </a:r>
              <a:r>
                <a:rPr lang="bn-BD" sz="31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 টপোলজি কি তা বলতে পারবে। </a:t>
              </a:r>
              <a:endParaRPr lang="en-US" sz="31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28846" y="4113679"/>
            <a:ext cx="7751077" cy="924560"/>
            <a:chOff x="228600" y="1752600"/>
            <a:chExt cx="8763000" cy="990600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66250">
                <a:schemeClr val="accent3">
                  <a:lumMod val="40000"/>
                  <a:lumOff val="60000"/>
                </a:schemeClr>
              </a:gs>
              <a:gs pos="25000">
                <a:schemeClr val="accent2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5000">
                <a:schemeClr val="accent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grpSpPr>
        <p:sp>
          <p:nvSpPr>
            <p:cNvPr id="9" name="Horizontal Scroll 8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381000" y="1955800"/>
              <a:ext cx="8458201" cy="6100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1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* টপোলজির শ্রেণি বিভাগ চিহ্নিত করতে পারবে।</a:t>
              </a:r>
              <a:endParaRPr lang="en-US" sz="31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28848" y="4901510"/>
            <a:ext cx="7751075" cy="924560"/>
            <a:chOff x="228600" y="1752600"/>
            <a:chExt cx="8763000" cy="990600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66250">
                <a:schemeClr val="accent3">
                  <a:lumMod val="40000"/>
                  <a:lumOff val="60000"/>
                </a:schemeClr>
              </a:gs>
              <a:gs pos="25000">
                <a:schemeClr val="accent2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5000">
                <a:schemeClr val="accent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grpSpPr>
        <p:sp>
          <p:nvSpPr>
            <p:cNvPr id="7" name="Horizontal Scroll 6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403859" y="1955800"/>
              <a:ext cx="8458201" cy="6100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1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* বিভিন্ন টপোলজির বর্ণনা করতে পারবে। </a:t>
              </a:r>
              <a:endParaRPr lang="en-US" sz="31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442424" y="1532925"/>
            <a:ext cx="3566160" cy="568960"/>
          </a:xfrm>
          <a:prstGeom prst="wedgeRoundRectCallout">
            <a:avLst>
              <a:gd name="adj1" fmla="val -17014"/>
              <a:gd name="adj2" fmla="val 93750"/>
              <a:gd name="adj3" fmla="val 16667"/>
            </a:avLst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3">
                  <a:lumMod val="20000"/>
                  <a:lumOff val="80000"/>
                </a:schemeClr>
              </a:gs>
              <a:gs pos="82001">
                <a:schemeClr val="accent2">
                  <a:lumMod val="40000"/>
                  <a:lumOff val="60000"/>
                </a:schemeClr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শিক্ষার্থীরা--</a:t>
            </a:r>
            <a:endParaRPr lang="en-US" sz="3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28848" y="3148162"/>
            <a:ext cx="7751077" cy="924560"/>
            <a:chOff x="228600" y="1752600"/>
            <a:chExt cx="8763000" cy="990600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66250">
                <a:schemeClr val="accent3">
                  <a:lumMod val="40000"/>
                  <a:lumOff val="60000"/>
                </a:schemeClr>
              </a:gs>
              <a:gs pos="25000">
                <a:schemeClr val="accent2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5000">
                <a:schemeClr val="accent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grpSpPr>
        <p:sp>
          <p:nvSpPr>
            <p:cNvPr id="19" name="Horizontal Scroll 18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380998" y="2015757"/>
              <a:ext cx="8458201" cy="6100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1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* </a:t>
              </a:r>
              <a:r>
                <a:rPr lang="bn-BD" sz="31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bn-BD" sz="31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100" b="1" dirty="0">
                  <a:solidFill>
                    <a:srgbClr val="4718CC"/>
                  </a:solidFill>
                  <a:latin typeface="NikoshBAN" pitchFamily="2" charset="0"/>
                  <a:cs typeface="NikoshBAN" pitchFamily="2" charset="0"/>
                </a:rPr>
                <a:t>নেটওয়ার্কের </a:t>
              </a:r>
              <a:r>
                <a:rPr lang="bn-BD" sz="31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1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1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বিভাগ তৈরি করতে পারবে</a:t>
              </a:r>
              <a:r>
                <a:rPr lang="bn-BD" sz="31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2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29" y="697850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16" y="714342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55" y="2286555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21" y="3124849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11" y="2267128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6186" b="14773"/>
          <a:stretch/>
        </p:blipFill>
        <p:spPr bwMode="auto">
          <a:xfrm>
            <a:off x="4331823" y="1631329"/>
            <a:ext cx="1276558" cy="81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556" y="1069942"/>
            <a:ext cx="1857375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8"/>
          <p:cNvSpPr/>
          <p:nvPr/>
        </p:nvSpPr>
        <p:spPr>
          <a:xfrm>
            <a:off x="5478536" y="1818534"/>
            <a:ext cx="2995018" cy="306705"/>
          </a:xfrm>
          <a:custGeom>
            <a:avLst/>
            <a:gdLst>
              <a:gd name="connsiteX0" fmla="*/ 0 w 3071813"/>
              <a:gd name="connsiteY0" fmla="*/ 328613 h 328613"/>
              <a:gd name="connsiteX1" fmla="*/ 271463 w 3071813"/>
              <a:gd name="connsiteY1" fmla="*/ 228600 h 328613"/>
              <a:gd name="connsiteX2" fmla="*/ 428625 w 3071813"/>
              <a:gd name="connsiteY2" fmla="*/ 214313 h 328613"/>
              <a:gd name="connsiteX3" fmla="*/ 514350 w 3071813"/>
              <a:gd name="connsiteY3" fmla="*/ 200025 h 328613"/>
              <a:gd name="connsiteX4" fmla="*/ 714375 w 3071813"/>
              <a:gd name="connsiteY4" fmla="*/ 214313 h 328613"/>
              <a:gd name="connsiteX5" fmla="*/ 814388 w 3071813"/>
              <a:gd name="connsiteY5" fmla="*/ 228600 h 328613"/>
              <a:gd name="connsiteX6" fmla="*/ 971550 w 3071813"/>
              <a:gd name="connsiteY6" fmla="*/ 242888 h 328613"/>
              <a:gd name="connsiteX7" fmla="*/ 1071563 w 3071813"/>
              <a:gd name="connsiteY7" fmla="*/ 228600 h 328613"/>
              <a:gd name="connsiteX8" fmla="*/ 1114425 w 3071813"/>
              <a:gd name="connsiteY8" fmla="*/ 214313 h 328613"/>
              <a:gd name="connsiteX9" fmla="*/ 1185863 w 3071813"/>
              <a:gd name="connsiteY9" fmla="*/ 200025 h 328613"/>
              <a:gd name="connsiteX10" fmla="*/ 1243013 w 3071813"/>
              <a:gd name="connsiteY10" fmla="*/ 185738 h 328613"/>
              <a:gd name="connsiteX11" fmla="*/ 1500188 w 3071813"/>
              <a:gd name="connsiteY11" fmla="*/ 171450 h 328613"/>
              <a:gd name="connsiteX12" fmla="*/ 1585913 w 3071813"/>
              <a:gd name="connsiteY12" fmla="*/ 142875 h 328613"/>
              <a:gd name="connsiteX13" fmla="*/ 1628775 w 3071813"/>
              <a:gd name="connsiteY13" fmla="*/ 128588 h 328613"/>
              <a:gd name="connsiteX14" fmla="*/ 1685925 w 3071813"/>
              <a:gd name="connsiteY14" fmla="*/ 114300 h 328613"/>
              <a:gd name="connsiteX15" fmla="*/ 1728788 w 3071813"/>
              <a:gd name="connsiteY15" fmla="*/ 85725 h 328613"/>
              <a:gd name="connsiteX16" fmla="*/ 1814513 w 3071813"/>
              <a:gd name="connsiteY16" fmla="*/ 57150 h 328613"/>
              <a:gd name="connsiteX17" fmla="*/ 1900238 w 3071813"/>
              <a:gd name="connsiteY17" fmla="*/ 28575 h 328613"/>
              <a:gd name="connsiteX18" fmla="*/ 1943100 w 3071813"/>
              <a:gd name="connsiteY18" fmla="*/ 14288 h 328613"/>
              <a:gd name="connsiteX19" fmla="*/ 1985963 w 3071813"/>
              <a:gd name="connsiteY19" fmla="*/ 0 h 328613"/>
              <a:gd name="connsiteX20" fmla="*/ 2185988 w 3071813"/>
              <a:gd name="connsiteY20" fmla="*/ 14288 h 328613"/>
              <a:gd name="connsiteX21" fmla="*/ 2271713 w 3071813"/>
              <a:gd name="connsiteY21" fmla="*/ 42863 h 328613"/>
              <a:gd name="connsiteX22" fmla="*/ 2314575 w 3071813"/>
              <a:gd name="connsiteY22" fmla="*/ 57150 h 328613"/>
              <a:gd name="connsiteX23" fmla="*/ 2457450 w 3071813"/>
              <a:gd name="connsiteY23" fmla="*/ 128588 h 328613"/>
              <a:gd name="connsiteX24" fmla="*/ 2500313 w 3071813"/>
              <a:gd name="connsiteY24" fmla="*/ 157163 h 328613"/>
              <a:gd name="connsiteX25" fmla="*/ 2586038 w 3071813"/>
              <a:gd name="connsiteY25" fmla="*/ 185738 h 328613"/>
              <a:gd name="connsiteX26" fmla="*/ 2628900 w 3071813"/>
              <a:gd name="connsiteY26" fmla="*/ 200025 h 328613"/>
              <a:gd name="connsiteX27" fmla="*/ 2728913 w 3071813"/>
              <a:gd name="connsiteY27" fmla="*/ 214313 h 328613"/>
              <a:gd name="connsiteX28" fmla="*/ 2886075 w 3071813"/>
              <a:gd name="connsiteY28" fmla="*/ 242888 h 328613"/>
              <a:gd name="connsiteX29" fmla="*/ 2928938 w 3071813"/>
              <a:gd name="connsiteY29" fmla="*/ 257175 h 328613"/>
              <a:gd name="connsiteX30" fmla="*/ 3071813 w 3071813"/>
              <a:gd name="connsiteY30" fmla="*/ 257175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71813" h="328613">
                <a:moveTo>
                  <a:pt x="0" y="328613"/>
                </a:moveTo>
                <a:cubicBezTo>
                  <a:pt x="90488" y="295275"/>
                  <a:pt x="178286" y="253447"/>
                  <a:pt x="271463" y="228600"/>
                </a:cubicBezTo>
                <a:cubicBezTo>
                  <a:pt x="322290" y="215046"/>
                  <a:pt x="376382" y="220459"/>
                  <a:pt x="428625" y="214313"/>
                </a:cubicBezTo>
                <a:cubicBezTo>
                  <a:pt x="457396" y="210928"/>
                  <a:pt x="485775" y="204788"/>
                  <a:pt x="514350" y="200025"/>
                </a:cubicBezTo>
                <a:cubicBezTo>
                  <a:pt x="581025" y="204788"/>
                  <a:pt x="647831" y="207976"/>
                  <a:pt x="714375" y="214313"/>
                </a:cubicBezTo>
                <a:cubicBezTo>
                  <a:pt x="747899" y="217506"/>
                  <a:pt x="780918" y="224881"/>
                  <a:pt x="814388" y="228600"/>
                </a:cubicBezTo>
                <a:cubicBezTo>
                  <a:pt x="866670" y="234409"/>
                  <a:pt x="919163" y="238125"/>
                  <a:pt x="971550" y="242888"/>
                </a:cubicBezTo>
                <a:cubicBezTo>
                  <a:pt x="1004888" y="238125"/>
                  <a:pt x="1038541" y="235204"/>
                  <a:pt x="1071563" y="228600"/>
                </a:cubicBezTo>
                <a:cubicBezTo>
                  <a:pt x="1086331" y="225646"/>
                  <a:pt x="1099815" y="217966"/>
                  <a:pt x="1114425" y="214313"/>
                </a:cubicBezTo>
                <a:cubicBezTo>
                  <a:pt x="1137984" y="208423"/>
                  <a:pt x="1162157" y="205293"/>
                  <a:pt x="1185863" y="200025"/>
                </a:cubicBezTo>
                <a:cubicBezTo>
                  <a:pt x="1205032" y="195765"/>
                  <a:pt x="1223457" y="187516"/>
                  <a:pt x="1243013" y="185738"/>
                </a:cubicBezTo>
                <a:cubicBezTo>
                  <a:pt x="1328518" y="177965"/>
                  <a:pt x="1414463" y="176213"/>
                  <a:pt x="1500188" y="171450"/>
                </a:cubicBezTo>
                <a:lnTo>
                  <a:pt x="1585913" y="142875"/>
                </a:lnTo>
                <a:cubicBezTo>
                  <a:pt x="1600200" y="138113"/>
                  <a:pt x="1614165" y="132241"/>
                  <a:pt x="1628775" y="128588"/>
                </a:cubicBezTo>
                <a:lnTo>
                  <a:pt x="1685925" y="114300"/>
                </a:lnTo>
                <a:cubicBezTo>
                  <a:pt x="1700213" y="104775"/>
                  <a:pt x="1713096" y="92699"/>
                  <a:pt x="1728788" y="85725"/>
                </a:cubicBezTo>
                <a:cubicBezTo>
                  <a:pt x="1756313" y="73492"/>
                  <a:pt x="1785938" y="66675"/>
                  <a:pt x="1814513" y="57150"/>
                </a:cubicBezTo>
                <a:lnTo>
                  <a:pt x="1900238" y="28575"/>
                </a:lnTo>
                <a:lnTo>
                  <a:pt x="1943100" y="14288"/>
                </a:lnTo>
                <a:lnTo>
                  <a:pt x="1985963" y="0"/>
                </a:lnTo>
                <a:cubicBezTo>
                  <a:pt x="2052638" y="4763"/>
                  <a:pt x="2119883" y="4372"/>
                  <a:pt x="2185988" y="14288"/>
                </a:cubicBezTo>
                <a:cubicBezTo>
                  <a:pt x="2215775" y="18756"/>
                  <a:pt x="2243138" y="33338"/>
                  <a:pt x="2271713" y="42863"/>
                </a:cubicBezTo>
                <a:lnTo>
                  <a:pt x="2314575" y="57150"/>
                </a:lnTo>
                <a:cubicBezTo>
                  <a:pt x="2416638" y="125192"/>
                  <a:pt x="2366983" y="105970"/>
                  <a:pt x="2457450" y="128588"/>
                </a:cubicBezTo>
                <a:cubicBezTo>
                  <a:pt x="2471738" y="138113"/>
                  <a:pt x="2484621" y="150189"/>
                  <a:pt x="2500313" y="157163"/>
                </a:cubicBezTo>
                <a:cubicBezTo>
                  <a:pt x="2527838" y="169396"/>
                  <a:pt x="2557463" y="176213"/>
                  <a:pt x="2586038" y="185738"/>
                </a:cubicBezTo>
                <a:cubicBezTo>
                  <a:pt x="2600325" y="190500"/>
                  <a:pt x="2613991" y="197895"/>
                  <a:pt x="2628900" y="200025"/>
                </a:cubicBezTo>
                <a:lnTo>
                  <a:pt x="2728913" y="214313"/>
                </a:lnTo>
                <a:cubicBezTo>
                  <a:pt x="2827210" y="247078"/>
                  <a:pt x="2708367" y="210577"/>
                  <a:pt x="2886075" y="242888"/>
                </a:cubicBezTo>
                <a:cubicBezTo>
                  <a:pt x="2900893" y="245582"/>
                  <a:pt x="2913922" y="256020"/>
                  <a:pt x="2928938" y="257175"/>
                </a:cubicBezTo>
                <a:cubicBezTo>
                  <a:pt x="2976423" y="260828"/>
                  <a:pt x="3024188" y="257175"/>
                  <a:pt x="3071813" y="257175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38899" y="1269967"/>
            <a:ext cx="990418" cy="1453515"/>
          </a:xfrm>
          <a:custGeom>
            <a:avLst/>
            <a:gdLst>
              <a:gd name="connsiteX0" fmla="*/ 0 w 1015813"/>
              <a:gd name="connsiteY0" fmla="*/ 0 h 1557337"/>
              <a:gd name="connsiteX1" fmla="*/ 114300 w 1015813"/>
              <a:gd name="connsiteY1" fmla="*/ 214312 h 1557337"/>
              <a:gd name="connsiteX2" fmla="*/ 128588 w 1015813"/>
              <a:gd name="connsiteY2" fmla="*/ 314325 h 1557337"/>
              <a:gd name="connsiteX3" fmla="*/ 142875 w 1015813"/>
              <a:gd name="connsiteY3" fmla="*/ 357187 h 1557337"/>
              <a:gd name="connsiteX4" fmla="*/ 157163 w 1015813"/>
              <a:gd name="connsiteY4" fmla="*/ 414337 h 1557337"/>
              <a:gd name="connsiteX5" fmla="*/ 185738 w 1015813"/>
              <a:gd name="connsiteY5" fmla="*/ 528637 h 1557337"/>
              <a:gd name="connsiteX6" fmla="*/ 214313 w 1015813"/>
              <a:gd name="connsiteY6" fmla="*/ 928687 h 1557337"/>
              <a:gd name="connsiteX7" fmla="*/ 242888 w 1015813"/>
              <a:gd name="connsiteY7" fmla="*/ 1014412 h 1557337"/>
              <a:gd name="connsiteX8" fmla="*/ 257175 w 1015813"/>
              <a:gd name="connsiteY8" fmla="*/ 1057275 h 1557337"/>
              <a:gd name="connsiteX9" fmla="*/ 271463 w 1015813"/>
              <a:gd name="connsiteY9" fmla="*/ 1128712 h 1557337"/>
              <a:gd name="connsiteX10" fmla="*/ 300038 w 1015813"/>
              <a:gd name="connsiteY10" fmla="*/ 1214437 h 1557337"/>
              <a:gd name="connsiteX11" fmla="*/ 314325 w 1015813"/>
              <a:gd name="connsiteY11" fmla="*/ 1257300 h 1557337"/>
              <a:gd name="connsiteX12" fmla="*/ 328613 w 1015813"/>
              <a:gd name="connsiteY12" fmla="*/ 1314450 h 1557337"/>
              <a:gd name="connsiteX13" fmla="*/ 385763 w 1015813"/>
              <a:gd name="connsiteY13" fmla="*/ 1400175 h 1557337"/>
              <a:gd name="connsiteX14" fmla="*/ 428625 w 1015813"/>
              <a:gd name="connsiteY14" fmla="*/ 1485900 h 1557337"/>
              <a:gd name="connsiteX15" fmla="*/ 471488 w 1015813"/>
              <a:gd name="connsiteY15" fmla="*/ 1528762 h 1557337"/>
              <a:gd name="connsiteX16" fmla="*/ 571500 w 1015813"/>
              <a:gd name="connsiteY16" fmla="*/ 1543050 h 1557337"/>
              <a:gd name="connsiteX17" fmla="*/ 642938 w 1015813"/>
              <a:gd name="connsiteY17" fmla="*/ 1557337 h 1557337"/>
              <a:gd name="connsiteX18" fmla="*/ 800100 w 1015813"/>
              <a:gd name="connsiteY18" fmla="*/ 1514475 h 1557337"/>
              <a:gd name="connsiteX19" fmla="*/ 842963 w 1015813"/>
              <a:gd name="connsiteY19" fmla="*/ 1428750 h 1557337"/>
              <a:gd name="connsiteX20" fmla="*/ 885825 w 1015813"/>
              <a:gd name="connsiteY20" fmla="*/ 1414462 h 1557337"/>
              <a:gd name="connsiteX21" fmla="*/ 928688 w 1015813"/>
              <a:gd name="connsiteY21" fmla="*/ 1371600 h 1557337"/>
              <a:gd name="connsiteX22" fmla="*/ 957263 w 1015813"/>
              <a:gd name="connsiteY22" fmla="*/ 1328737 h 1557337"/>
              <a:gd name="connsiteX23" fmla="*/ 1000125 w 1015813"/>
              <a:gd name="connsiteY23" fmla="*/ 1300162 h 1557337"/>
              <a:gd name="connsiteX24" fmla="*/ 1000125 w 1015813"/>
              <a:gd name="connsiteY24" fmla="*/ 1171575 h 1557337"/>
              <a:gd name="connsiteX25" fmla="*/ 985838 w 1015813"/>
              <a:gd name="connsiteY25" fmla="*/ 1128712 h 1557337"/>
              <a:gd name="connsiteX26" fmla="*/ 957263 w 1015813"/>
              <a:gd name="connsiteY26" fmla="*/ 1085850 h 15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5813" h="1557337">
                <a:moveTo>
                  <a:pt x="0" y="0"/>
                </a:moveTo>
                <a:cubicBezTo>
                  <a:pt x="38100" y="71437"/>
                  <a:pt x="83645" y="139378"/>
                  <a:pt x="114300" y="214312"/>
                </a:cubicBezTo>
                <a:cubicBezTo>
                  <a:pt x="127051" y="245481"/>
                  <a:pt x="121984" y="281303"/>
                  <a:pt x="128588" y="314325"/>
                </a:cubicBezTo>
                <a:cubicBezTo>
                  <a:pt x="131542" y="329093"/>
                  <a:pt x="138738" y="342706"/>
                  <a:pt x="142875" y="357187"/>
                </a:cubicBezTo>
                <a:cubicBezTo>
                  <a:pt x="148270" y="376068"/>
                  <a:pt x="152903" y="395168"/>
                  <a:pt x="157163" y="414337"/>
                </a:cubicBezTo>
                <a:cubicBezTo>
                  <a:pt x="180152" y="517787"/>
                  <a:pt x="160205" y="452043"/>
                  <a:pt x="185738" y="528637"/>
                </a:cubicBezTo>
                <a:cubicBezTo>
                  <a:pt x="188095" y="578137"/>
                  <a:pt x="190416" y="825133"/>
                  <a:pt x="214313" y="928687"/>
                </a:cubicBezTo>
                <a:cubicBezTo>
                  <a:pt x="221086" y="958036"/>
                  <a:pt x="233363" y="985837"/>
                  <a:pt x="242888" y="1014412"/>
                </a:cubicBezTo>
                <a:cubicBezTo>
                  <a:pt x="247650" y="1028700"/>
                  <a:pt x="254221" y="1042507"/>
                  <a:pt x="257175" y="1057275"/>
                </a:cubicBezTo>
                <a:cubicBezTo>
                  <a:pt x="261938" y="1081087"/>
                  <a:pt x="265073" y="1105284"/>
                  <a:pt x="271463" y="1128712"/>
                </a:cubicBezTo>
                <a:cubicBezTo>
                  <a:pt x="279388" y="1157771"/>
                  <a:pt x="290513" y="1185862"/>
                  <a:pt x="300038" y="1214437"/>
                </a:cubicBezTo>
                <a:cubicBezTo>
                  <a:pt x="304800" y="1228725"/>
                  <a:pt x="310672" y="1242689"/>
                  <a:pt x="314325" y="1257300"/>
                </a:cubicBezTo>
                <a:cubicBezTo>
                  <a:pt x="319088" y="1276350"/>
                  <a:pt x="319831" y="1296887"/>
                  <a:pt x="328613" y="1314450"/>
                </a:cubicBezTo>
                <a:cubicBezTo>
                  <a:pt x="343972" y="1345167"/>
                  <a:pt x="385763" y="1400175"/>
                  <a:pt x="385763" y="1400175"/>
                </a:cubicBezTo>
                <a:cubicBezTo>
                  <a:pt x="400082" y="1443132"/>
                  <a:pt x="397851" y="1448972"/>
                  <a:pt x="428625" y="1485900"/>
                </a:cubicBezTo>
                <a:cubicBezTo>
                  <a:pt x="441560" y="1501422"/>
                  <a:pt x="452728" y="1521258"/>
                  <a:pt x="471488" y="1528762"/>
                </a:cubicBezTo>
                <a:cubicBezTo>
                  <a:pt x="502755" y="1541269"/>
                  <a:pt x="538282" y="1537514"/>
                  <a:pt x="571500" y="1543050"/>
                </a:cubicBezTo>
                <a:cubicBezTo>
                  <a:pt x="595454" y="1547042"/>
                  <a:pt x="619125" y="1552575"/>
                  <a:pt x="642938" y="1557337"/>
                </a:cubicBezTo>
                <a:cubicBezTo>
                  <a:pt x="687539" y="1551762"/>
                  <a:pt x="764080" y="1559500"/>
                  <a:pt x="800100" y="1514475"/>
                </a:cubicBezTo>
                <a:cubicBezTo>
                  <a:pt x="846114" y="1456957"/>
                  <a:pt x="776053" y="1482279"/>
                  <a:pt x="842963" y="1428750"/>
                </a:cubicBezTo>
                <a:cubicBezTo>
                  <a:pt x="854723" y="1419342"/>
                  <a:pt x="871538" y="1419225"/>
                  <a:pt x="885825" y="1414462"/>
                </a:cubicBezTo>
                <a:cubicBezTo>
                  <a:pt x="900113" y="1400175"/>
                  <a:pt x="915753" y="1387122"/>
                  <a:pt x="928688" y="1371600"/>
                </a:cubicBezTo>
                <a:cubicBezTo>
                  <a:pt x="939681" y="1358408"/>
                  <a:pt x="945121" y="1340879"/>
                  <a:pt x="957263" y="1328737"/>
                </a:cubicBezTo>
                <a:cubicBezTo>
                  <a:pt x="969405" y="1316595"/>
                  <a:pt x="985838" y="1309687"/>
                  <a:pt x="1000125" y="1300162"/>
                </a:cubicBezTo>
                <a:cubicBezTo>
                  <a:pt x="1021831" y="1235046"/>
                  <a:pt x="1020241" y="1262099"/>
                  <a:pt x="1000125" y="1171575"/>
                </a:cubicBezTo>
                <a:cubicBezTo>
                  <a:pt x="996858" y="1156873"/>
                  <a:pt x="992573" y="1142183"/>
                  <a:pt x="985838" y="1128712"/>
                </a:cubicBezTo>
                <a:cubicBezTo>
                  <a:pt x="978159" y="1113353"/>
                  <a:pt x="957263" y="1085850"/>
                  <a:pt x="957263" y="10858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79199" y="2296762"/>
            <a:ext cx="1556656" cy="626745"/>
          </a:xfrm>
          <a:custGeom>
            <a:avLst/>
            <a:gdLst>
              <a:gd name="connsiteX0" fmla="*/ 0 w 1596570"/>
              <a:gd name="connsiteY0" fmla="*/ 571500 h 671513"/>
              <a:gd name="connsiteX1" fmla="*/ 114300 w 1596570"/>
              <a:gd name="connsiteY1" fmla="*/ 557213 h 671513"/>
              <a:gd name="connsiteX2" fmla="*/ 214312 w 1596570"/>
              <a:gd name="connsiteY2" fmla="*/ 542925 h 671513"/>
              <a:gd name="connsiteX3" fmla="*/ 471487 w 1596570"/>
              <a:gd name="connsiteY3" fmla="*/ 557213 h 671513"/>
              <a:gd name="connsiteX4" fmla="*/ 514350 w 1596570"/>
              <a:gd name="connsiteY4" fmla="*/ 571500 h 671513"/>
              <a:gd name="connsiteX5" fmla="*/ 600075 w 1596570"/>
              <a:gd name="connsiteY5" fmla="*/ 628650 h 671513"/>
              <a:gd name="connsiteX6" fmla="*/ 685800 w 1596570"/>
              <a:gd name="connsiteY6" fmla="*/ 671513 h 671513"/>
              <a:gd name="connsiteX7" fmla="*/ 871537 w 1596570"/>
              <a:gd name="connsiteY7" fmla="*/ 657225 h 671513"/>
              <a:gd name="connsiteX8" fmla="*/ 914400 w 1596570"/>
              <a:gd name="connsiteY8" fmla="*/ 642938 h 671513"/>
              <a:gd name="connsiteX9" fmla="*/ 1014412 w 1596570"/>
              <a:gd name="connsiteY9" fmla="*/ 628650 h 671513"/>
              <a:gd name="connsiteX10" fmla="*/ 1057275 w 1596570"/>
              <a:gd name="connsiteY10" fmla="*/ 614363 h 671513"/>
              <a:gd name="connsiteX11" fmla="*/ 1143000 w 1596570"/>
              <a:gd name="connsiteY11" fmla="*/ 600075 h 671513"/>
              <a:gd name="connsiteX12" fmla="*/ 1214437 w 1596570"/>
              <a:gd name="connsiteY12" fmla="*/ 585788 h 671513"/>
              <a:gd name="connsiteX13" fmla="*/ 1300162 w 1596570"/>
              <a:gd name="connsiteY13" fmla="*/ 571500 h 671513"/>
              <a:gd name="connsiteX14" fmla="*/ 1343025 w 1596570"/>
              <a:gd name="connsiteY14" fmla="*/ 557213 h 671513"/>
              <a:gd name="connsiteX15" fmla="*/ 1443037 w 1596570"/>
              <a:gd name="connsiteY15" fmla="*/ 528638 h 671513"/>
              <a:gd name="connsiteX16" fmla="*/ 1471612 w 1596570"/>
              <a:gd name="connsiteY16" fmla="*/ 485775 h 671513"/>
              <a:gd name="connsiteX17" fmla="*/ 1557337 w 1596570"/>
              <a:gd name="connsiteY17" fmla="*/ 442913 h 671513"/>
              <a:gd name="connsiteX18" fmla="*/ 1585912 w 1596570"/>
              <a:gd name="connsiteY18" fmla="*/ 0 h 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6570" h="671513">
                <a:moveTo>
                  <a:pt x="0" y="571500"/>
                </a:moveTo>
                <a:lnTo>
                  <a:pt x="114300" y="557213"/>
                </a:lnTo>
                <a:cubicBezTo>
                  <a:pt x="147680" y="552762"/>
                  <a:pt x="180636" y="542925"/>
                  <a:pt x="214312" y="542925"/>
                </a:cubicBezTo>
                <a:cubicBezTo>
                  <a:pt x="300169" y="542925"/>
                  <a:pt x="385762" y="552450"/>
                  <a:pt x="471487" y="557213"/>
                </a:cubicBezTo>
                <a:cubicBezTo>
                  <a:pt x="485775" y="561975"/>
                  <a:pt x="501185" y="564186"/>
                  <a:pt x="514350" y="571500"/>
                </a:cubicBezTo>
                <a:cubicBezTo>
                  <a:pt x="544371" y="588178"/>
                  <a:pt x="567495" y="617789"/>
                  <a:pt x="600075" y="628650"/>
                </a:cubicBezTo>
                <a:cubicBezTo>
                  <a:pt x="659227" y="648368"/>
                  <a:pt x="630406" y="634584"/>
                  <a:pt x="685800" y="671513"/>
                </a:cubicBezTo>
                <a:cubicBezTo>
                  <a:pt x="747712" y="666750"/>
                  <a:pt x="809921" y="664927"/>
                  <a:pt x="871537" y="657225"/>
                </a:cubicBezTo>
                <a:cubicBezTo>
                  <a:pt x="886481" y="655357"/>
                  <a:pt x="899632" y="645892"/>
                  <a:pt x="914400" y="642938"/>
                </a:cubicBezTo>
                <a:cubicBezTo>
                  <a:pt x="947422" y="636334"/>
                  <a:pt x="981075" y="633413"/>
                  <a:pt x="1014412" y="628650"/>
                </a:cubicBezTo>
                <a:cubicBezTo>
                  <a:pt x="1028700" y="623888"/>
                  <a:pt x="1042573" y="617630"/>
                  <a:pt x="1057275" y="614363"/>
                </a:cubicBezTo>
                <a:cubicBezTo>
                  <a:pt x="1085554" y="608079"/>
                  <a:pt x="1114498" y="605257"/>
                  <a:pt x="1143000" y="600075"/>
                </a:cubicBezTo>
                <a:cubicBezTo>
                  <a:pt x="1166892" y="595731"/>
                  <a:pt x="1190545" y="590132"/>
                  <a:pt x="1214437" y="585788"/>
                </a:cubicBezTo>
                <a:cubicBezTo>
                  <a:pt x="1242939" y="580606"/>
                  <a:pt x="1271883" y="577784"/>
                  <a:pt x="1300162" y="571500"/>
                </a:cubicBezTo>
                <a:cubicBezTo>
                  <a:pt x="1314864" y="568233"/>
                  <a:pt x="1328544" y="561350"/>
                  <a:pt x="1343025" y="557213"/>
                </a:cubicBezTo>
                <a:cubicBezTo>
                  <a:pt x="1468598" y="521335"/>
                  <a:pt x="1340275" y="562891"/>
                  <a:pt x="1443037" y="528638"/>
                </a:cubicBezTo>
                <a:cubicBezTo>
                  <a:pt x="1452562" y="514350"/>
                  <a:pt x="1459470" y="497917"/>
                  <a:pt x="1471612" y="485775"/>
                </a:cubicBezTo>
                <a:cubicBezTo>
                  <a:pt x="1499309" y="458078"/>
                  <a:pt x="1522476" y="454533"/>
                  <a:pt x="1557337" y="442913"/>
                </a:cubicBezTo>
                <a:cubicBezTo>
                  <a:pt x="1623563" y="244235"/>
                  <a:pt x="1585912" y="387309"/>
                  <a:pt x="1585912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11200" y="2283427"/>
            <a:ext cx="282282" cy="1386840"/>
          </a:xfrm>
          <a:custGeom>
            <a:avLst/>
            <a:gdLst>
              <a:gd name="connsiteX0" fmla="*/ 130011 w 289520"/>
              <a:gd name="connsiteY0" fmla="*/ 1485900 h 1485900"/>
              <a:gd name="connsiteX1" fmla="*/ 287173 w 289520"/>
              <a:gd name="connsiteY1" fmla="*/ 1000125 h 1485900"/>
              <a:gd name="connsiteX2" fmla="*/ 272886 w 289520"/>
              <a:gd name="connsiteY2" fmla="*/ 885825 h 1485900"/>
              <a:gd name="connsiteX3" fmla="*/ 258598 w 289520"/>
              <a:gd name="connsiteY3" fmla="*/ 742950 h 1485900"/>
              <a:gd name="connsiteX4" fmla="*/ 244311 w 289520"/>
              <a:gd name="connsiteY4" fmla="*/ 700087 h 1485900"/>
              <a:gd name="connsiteX5" fmla="*/ 187161 w 289520"/>
              <a:gd name="connsiteY5" fmla="*/ 500062 h 1485900"/>
              <a:gd name="connsiteX6" fmla="*/ 158586 w 289520"/>
              <a:gd name="connsiteY6" fmla="*/ 457200 h 1485900"/>
              <a:gd name="connsiteX7" fmla="*/ 115723 w 289520"/>
              <a:gd name="connsiteY7" fmla="*/ 371475 h 1485900"/>
              <a:gd name="connsiteX8" fmla="*/ 58573 w 289520"/>
              <a:gd name="connsiteY8" fmla="*/ 242887 h 1485900"/>
              <a:gd name="connsiteX9" fmla="*/ 44286 w 289520"/>
              <a:gd name="connsiteY9" fmla="*/ 200025 h 1485900"/>
              <a:gd name="connsiteX10" fmla="*/ 15711 w 289520"/>
              <a:gd name="connsiteY10" fmla="*/ 157162 h 1485900"/>
              <a:gd name="connsiteX11" fmla="*/ 1423 w 289520"/>
              <a:gd name="connsiteY11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520" h="1485900">
                <a:moveTo>
                  <a:pt x="130011" y="1485900"/>
                </a:moveTo>
                <a:cubicBezTo>
                  <a:pt x="182398" y="1323975"/>
                  <a:pt x="247754" y="1165685"/>
                  <a:pt x="287173" y="1000125"/>
                </a:cubicBezTo>
                <a:cubicBezTo>
                  <a:pt x="296066" y="962773"/>
                  <a:pt x="277126" y="923987"/>
                  <a:pt x="272886" y="885825"/>
                </a:cubicBezTo>
                <a:cubicBezTo>
                  <a:pt x="267600" y="838255"/>
                  <a:pt x="265876" y="790256"/>
                  <a:pt x="258598" y="742950"/>
                </a:cubicBezTo>
                <a:cubicBezTo>
                  <a:pt x="256308" y="728065"/>
                  <a:pt x="248274" y="714617"/>
                  <a:pt x="244311" y="700087"/>
                </a:cubicBezTo>
                <a:cubicBezTo>
                  <a:pt x="239915" y="683966"/>
                  <a:pt x="204008" y="525332"/>
                  <a:pt x="187161" y="500062"/>
                </a:cubicBezTo>
                <a:cubicBezTo>
                  <a:pt x="177636" y="485775"/>
                  <a:pt x="166265" y="472558"/>
                  <a:pt x="158586" y="457200"/>
                </a:cubicBezTo>
                <a:cubicBezTo>
                  <a:pt x="99433" y="338895"/>
                  <a:pt x="197614" y="494310"/>
                  <a:pt x="115723" y="371475"/>
                </a:cubicBezTo>
                <a:cubicBezTo>
                  <a:pt x="81718" y="269460"/>
                  <a:pt x="103856" y="310812"/>
                  <a:pt x="58573" y="242887"/>
                </a:cubicBezTo>
                <a:cubicBezTo>
                  <a:pt x="53811" y="228600"/>
                  <a:pt x="51021" y="213495"/>
                  <a:pt x="44286" y="200025"/>
                </a:cubicBezTo>
                <a:cubicBezTo>
                  <a:pt x="36607" y="184666"/>
                  <a:pt x="22475" y="172945"/>
                  <a:pt x="15711" y="157162"/>
                </a:cubicBezTo>
                <a:cubicBezTo>
                  <a:pt x="-6663" y="104957"/>
                  <a:pt x="1423" y="56345"/>
                  <a:pt x="1423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424031" y="2270092"/>
            <a:ext cx="1716569" cy="1200150"/>
          </a:xfrm>
          <a:custGeom>
            <a:avLst/>
            <a:gdLst>
              <a:gd name="connsiteX0" fmla="*/ 1643063 w 1760584"/>
              <a:gd name="connsiteY0" fmla="*/ 571500 h 1285875"/>
              <a:gd name="connsiteX1" fmla="*/ 1757363 w 1760584"/>
              <a:gd name="connsiteY1" fmla="*/ 928688 h 1285875"/>
              <a:gd name="connsiteX2" fmla="*/ 1685925 w 1760584"/>
              <a:gd name="connsiteY2" fmla="*/ 1042988 h 1285875"/>
              <a:gd name="connsiteX3" fmla="*/ 1557338 w 1760584"/>
              <a:gd name="connsiteY3" fmla="*/ 1143000 h 1285875"/>
              <a:gd name="connsiteX4" fmla="*/ 1457325 w 1760584"/>
              <a:gd name="connsiteY4" fmla="*/ 1200150 h 1285875"/>
              <a:gd name="connsiteX5" fmla="*/ 1371600 w 1760584"/>
              <a:gd name="connsiteY5" fmla="*/ 1228725 h 1285875"/>
              <a:gd name="connsiteX6" fmla="*/ 1328738 w 1760584"/>
              <a:gd name="connsiteY6" fmla="*/ 1243013 h 1285875"/>
              <a:gd name="connsiteX7" fmla="*/ 1243013 w 1760584"/>
              <a:gd name="connsiteY7" fmla="*/ 1271588 h 1285875"/>
              <a:gd name="connsiteX8" fmla="*/ 1200150 w 1760584"/>
              <a:gd name="connsiteY8" fmla="*/ 1285875 h 1285875"/>
              <a:gd name="connsiteX9" fmla="*/ 1014413 w 1760584"/>
              <a:gd name="connsiteY9" fmla="*/ 1271588 h 1285875"/>
              <a:gd name="connsiteX10" fmla="*/ 971550 w 1760584"/>
              <a:gd name="connsiteY10" fmla="*/ 1257300 h 1285875"/>
              <a:gd name="connsiteX11" fmla="*/ 885825 w 1760584"/>
              <a:gd name="connsiteY11" fmla="*/ 1171575 h 1285875"/>
              <a:gd name="connsiteX12" fmla="*/ 842963 w 1760584"/>
              <a:gd name="connsiteY12" fmla="*/ 1128713 h 1285875"/>
              <a:gd name="connsiteX13" fmla="*/ 800100 w 1760584"/>
              <a:gd name="connsiteY13" fmla="*/ 1114425 h 1285875"/>
              <a:gd name="connsiteX14" fmla="*/ 742950 w 1760584"/>
              <a:gd name="connsiteY14" fmla="*/ 1028700 h 1285875"/>
              <a:gd name="connsiteX15" fmla="*/ 657225 w 1760584"/>
              <a:gd name="connsiteY15" fmla="*/ 971550 h 1285875"/>
              <a:gd name="connsiteX16" fmla="*/ 585788 w 1760584"/>
              <a:gd name="connsiteY16" fmla="*/ 914400 h 1285875"/>
              <a:gd name="connsiteX17" fmla="*/ 500063 w 1760584"/>
              <a:gd name="connsiteY17" fmla="*/ 857250 h 1285875"/>
              <a:gd name="connsiteX18" fmla="*/ 442913 w 1760584"/>
              <a:gd name="connsiteY18" fmla="*/ 771525 h 1285875"/>
              <a:gd name="connsiteX19" fmla="*/ 357188 w 1760584"/>
              <a:gd name="connsiteY19" fmla="*/ 600075 h 1285875"/>
              <a:gd name="connsiteX20" fmla="*/ 328613 w 1760584"/>
              <a:gd name="connsiteY20" fmla="*/ 557213 h 1285875"/>
              <a:gd name="connsiteX21" fmla="*/ 314325 w 1760584"/>
              <a:gd name="connsiteY21" fmla="*/ 514350 h 1285875"/>
              <a:gd name="connsiteX22" fmla="*/ 271463 w 1760584"/>
              <a:gd name="connsiteY22" fmla="*/ 485775 h 1285875"/>
              <a:gd name="connsiteX23" fmla="*/ 257175 w 1760584"/>
              <a:gd name="connsiteY23" fmla="*/ 442913 h 1285875"/>
              <a:gd name="connsiteX24" fmla="*/ 200025 w 1760584"/>
              <a:gd name="connsiteY24" fmla="*/ 357188 h 1285875"/>
              <a:gd name="connsiteX25" fmla="*/ 171450 w 1760584"/>
              <a:gd name="connsiteY25" fmla="*/ 271463 h 1285875"/>
              <a:gd name="connsiteX26" fmla="*/ 71438 w 1760584"/>
              <a:gd name="connsiteY26" fmla="*/ 142875 h 1285875"/>
              <a:gd name="connsiteX27" fmla="*/ 14288 w 1760584"/>
              <a:gd name="connsiteY27" fmla="*/ 14288 h 1285875"/>
              <a:gd name="connsiteX28" fmla="*/ 0 w 1760584"/>
              <a:gd name="connsiteY2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0584" h="1285875">
                <a:moveTo>
                  <a:pt x="1643063" y="571500"/>
                </a:moveTo>
                <a:cubicBezTo>
                  <a:pt x="1681163" y="690563"/>
                  <a:pt x="1733608" y="805956"/>
                  <a:pt x="1757363" y="928688"/>
                </a:cubicBezTo>
                <a:cubicBezTo>
                  <a:pt x="1773590" y="1012530"/>
                  <a:pt x="1725213" y="1008066"/>
                  <a:pt x="1685925" y="1042988"/>
                </a:cubicBezTo>
                <a:cubicBezTo>
                  <a:pt x="1570276" y="1145787"/>
                  <a:pt x="1645721" y="1113540"/>
                  <a:pt x="1557338" y="1143000"/>
                </a:cubicBezTo>
                <a:cubicBezTo>
                  <a:pt x="1518676" y="1168774"/>
                  <a:pt x="1502642" y="1182023"/>
                  <a:pt x="1457325" y="1200150"/>
                </a:cubicBezTo>
                <a:cubicBezTo>
                  <a:pt x="1429359" y="1211337"/>
                  <a:pt x="1400175" y="1219200"/>
                  <a:pt x="1371600" y="1228725"/>
                </a:cubicBezTo>
                <a:lnTo>
                  <a:pt x="1328738" y="1243013"/>
                </a:lnTo>
                <a:lnTo>
                  <a:pt x="1243013" y="1271588"/>
                </a:lnTo>
                <a:lnTo>
                  <a:pt x="1200150" y="1285875"/>
                </a:lnTo>
                <a:cubicBezTo>
                  <a:pt x="1138238" y="1281113"/>
                  <a:pt x="1076029" y="1279290"/>
                  <a:pt x="1014413" y="1271588"/>
                </a:cubicBezTo>
                <a:cubicBezTo>
                  <a:pt x="999469" y="1269720"/>
                  <a:pt x="983438" y="1266546"/>
                  <a:pt x="971550" y="1257300"/>
                </a:cubicBezTo>
                <a:cubicBezTo>
                  <a:pt x="939651" y="1232490"/>
                  <a:pt x="914400" y="1200150"/>
                  <a:pt x="885825" y="1171575"/>
                </a:cubicBezTo>
                <a:cubicBezTo>
                  <a:pt x="871538" y="1157288"/>
                  <a:pt x="862131" y="1135103"/>
                  <a:pt x="842963" y="1128713"/>
                </a:cubicBezTo>
                <a:lnTo>
                  <a:pt x="800100" y="1114425"/>
                </a:lnTo>
                <a:cubicBezTo>
                  <a:pt x="783412" y="1064359"/>
                  <a:pt x="791111" y="1066159"/>
                  <a:pt x="742950" y="1028700"/>
                </a:cubicBezTo>
                <a:cubicBezTo>
                  <a:pt x="715841" y="1007615"/>
                  <a:pt x="657225" y="971550"/>
                  <a:pt x="657225" y="971550"/>
                </a:cubicBezTo>
                <a:cubicBezTo>
                  <a:pt x="604427" y="892354"/>
                  <a:pt x="658858" y="954995"/>
                  <a:pt x="585788" y="914400"/>
                </a:cubicBezTo>
                <a:cubicBezTo>
                  <a:pt x="555767" y="897721"/>
                  <a:pt x="500063" y="857250"/>
                  <a:pt x="500063" y="857250"/>
                </a:cubicBezTo>
                <a:cubicBezTo>
                  <a:pt x="481013" y="828675"/>
                  <a:pt x="453773" y="804106"/>
                  <a:pt x="442913" y="771525"/>
                </a:cubicBezTo>
                <a:cubicBezTo>
                  <a:pt x="403478" y="653220"/>
                  <a:pt x="431046" y="710861"/>
                  <a:pt x="357188" y="600075"/>
                </a:cubicBezTo>
                <a:cubicBezTo>
                  <a:pt x="347663" y="585788"/>
                  <a:pt x="334043" y="573503"/>
                  <a:pt x="328613" y="557213"/>
                </a:cubicBezTo>
                <a:cubicBezTo>
                  <a:pt x="323850" y="542925"/>
                  <a:pt x="323733" y="526110"/>
                  <a:pt x="314325" y="514350"/>
                </a:cubicBezTo>
                <a:cubicBezTo>
                  <a:pt x="303598" y="500941"/>
                  <a:pt x="285750" y="495300"/>
                  <a:pt x="271463" y="485775"/>
                </a:cubicBezTo>
                <a:cubicBezTo>
                  <a:pt x="266700" y="471488"/>
                  <a:pt x="264489" y="456078"/>
                  <a:pt x="257175" y="442913"/>
                </a:cubicBezTo>
                <a:cubicBezTo>
                  <a:pt x="240496" y="412892"/>
                  <a:pt x="200025" y="357188"/>
                  <a:pt x="200025" y="357188"/>
                </a:cubicBezTo>
                <a:cubicBezTo>
                  <a:pt x="190500" y="328613"/>
                  <a:pt x="192748" y="292762"/>
                  <a:pt x="171450" y="271463"/>
                </a:cubicBezTo>
                <a:cubicBezTo>
                  <a:pt x="134468" y="234480"/>
                  <a:pt x="88527" y="194142"/>
                  <a:pt x="71438" y="142875"/>
                </a:cubicBezTo>
                <a:cubicBezTo>
                  <a:pt x="45376" y="64689"/>
                  <a:pt x="55043" y="68627"/>
                  <a:pt x="14288" y="14288"/>
                </a:cubicBezTo>
                <a:cubicBezTo>
                  <a:pt x="10247" y="8900"/>
                  <a:pt x="4763" y="4763"/>
                  <a:pt x="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445861" y="1203292"/>
            <a:ext cx="1076163" cy="906831"/>
          </a:xfrm>
          <a:custGeom>
            <a:avLst/>
            <a:gdLst>
              <a:gd name="connsiteX0" fmla="*/ 1028700 w 1103757"/>
              <a:gd name="connsiteY0" fmla="*/ 0 h 971605"/>
              <a:gd name="connsiteX1" fmla="*/ 1100137 w 1103757"/>
              <a:gd name="connsiteY1" fmla="*/ 157163 h 971605"/>
              <a:gd name="connsiteX2" fmla="*/ 1085850 w 1103757"/>
              <a:gd name="connsiteY2" fmla="*/ 357188 h 971605"/>
              <a:gd name="connsiteX3" fmla="*/ 1057275 w 1103757"/>
              <a:gd name="connsiteY3" fmla="*/ 442913 h 971605"/>
              <a:gd name="connsiteX4" fmla="*/ 728662 w 1103757"/>
              <a:gd name="connsiteY4" fmla="*/ 485775 h 971605"/>
              <a:gd name="connsiteX5" fmla="*/ 642937 w 1103757"/>
              <a:gd name="connsiteY5" fmla="*/ 514350 h 971605"/>
              <a:gd name="connsiteX6" fmla="*/ 557212 w 1103757"/>
              <a:gd name="connsiteY6" fmla="*/ 571500 h 971605"/>
              <a:gd name="connsiteX7" fmla="*/ 471487 w 1103757"/>
              <a:gd name="connsiteY7" fmla="*/ 642938 h 971605"/>
              <a:gd name="connsiteX8" fmla="*/ 400050 w 1103757"/>
              <a:gd name="connsiteY8" fmla="*/ 700088 h 971605"/>
              <a:gd name="connsiteX9" fmla="*/ 357187 w 1103757"/>
              <a:gd name="connsiteY9" fmla="*/ 742950 h 971605"/>
              <a:gd name="connsiteX10" fmla="*/ 314325 w 1103757"/>
              <a:gd name="connsiteY10" fmla="*/ 771525 h 971605"/>
              <a:gd name="connsiteX11" fmla="*/ 271462 w 1103757"/>
              <a:gd name="connsiteY11" fmla="*/ 814388 h 971605"/>
              <a:gd name="connsiteX12" fmla="*/ 185737 w 1103757"/>
              <a:gd name="connsiteY12" fmla="*/ 871538 h 971605"/>
              <a:gd name="connsiteX13" fmla="*/ 142875 w 1103757"/>
              <a:gd name="connsiteY13" fmla="*/ 914400 h 971605"/>
              <a:gd name="connsiteX14" fmla="*/ 57150 w 1103757"/>
              <a:gd name="connsiteY14" fmla="*/ 942975 h 971605"/>
              <a:gd name="connsiteX15" fmla="*/ 0 w 1103757"/>
              <a:gd name="connsiteY15" fmla="*/ 971550 h 9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3757" h="971605">
                <a:moveTo>
                  <a:pt x="1028700" y="0"/>
                </a:moveTo>
                <a:cubicBezTo>
                  <a:pt x="1052512" y="52388"/>
                  <a:pt x="1091045" y="100340"/>
                  <a:pt x="1100137" y="157163"/>
                </a:cubicBezTo>
                <a:cubicBezTo>
                  <a:pt x="1110698" y="223168"/>
                  <a:pt x="1095766" y="291083"/>
                  <a:pt x="1085850" y="357188"/>
                </a:cubicBezTo>
                <a:cubicBezTo>
                  <a:pt x="1081382" y="386975"/>
                  <a:pt x="1082337" y="426205"/>
                  <a:pt x="1057275" y="442913"/>
                </a:cubicBezTo>
                <a:cubicBezTo>
                  <a:pt x="935060" y="524389"/>
                  <a:pt x="1031562" y="470631"/>
                  <a:pt x="728662" y="485775"/>
                </a:cubicBezTo>
                <a:cubicBezTo>
                  <a:pt x="700087" y="495300"/>
                  <a:pt x="667999" y="497642"/>
                  <a:pt x="642937" y="514350"/>
                </a:cubicBezTo>
                <a:cubicBezTo>
                  <a:pt x="614362" y="533400"/>
                  <a:pt x="581496" y="547216"/>
                  <a:pt x="557212" y="571500"/>
                </a:cubicBezTo>
                <a:cubicBezTo>
                  <a:pt x="502208" y="626505"/>
                  <a:pt x="531162" y="603155"/>
                  <a:pt x="471487" y="642938"/>
                </a:cubicBezTo>
                <a:cubicBezTo>
                  <a:pt x="407581" y="738796"/>
                  <a:pt x="482862" y="644880"/>
                  <a:pt x="400050" y="700088"/>
                </a:cubicBezTo>
                <a:cubicBezTo>
                  <a:pt x="383238" y="711296"/>
                  <a:pt x="372709" y="730015"/>
                  <a:pt x="357187" y="742950"/>
                </a:cubicBezTo>
                <a:cubicBezTo>
                  <a:pt x="343996" y="753943"/>
                  <a:pt x="327516" y="760532"/>
                  <a:pt x="314325" y="771525"/>
                </a:cubicBezTo>
                <a:cubicBezTo>
                  <a:pt x="298803" y="784460"/>
                  <a:pt x="287411" y="801983"/>
                  <a:pt x="271462" y="814388"/>
                </a:cubicBezTo>
                <a:cubicBezTo>
                  <a:pt x="244353" y="835473"/>
                  <a:pt x="210021" y="847254"/>
                  <a:pt x="185737" y="871538"/>
                </a:cubicBezTo>
                <a:cubicBezTo>
                  <a:pt x="171450" y="885825"/>
                  <a:pt x="160538" y="904587"/>
                  <a:pt x="142875" y="914400"/>
                </a:cubicBezTo>
                <a:cubicBezTo>
                  <a:pt x="116545" y="929028"/>
                  <a:pt x="57150" y="942975"/>
                  <a:pt x="57150" y="942975"/>
                </a:cubicBezTo>
                <a:cubicBezTo>
                  <a:pt x="10324" y="974192"/>
                  <a:pt x="31459" y="971550"/>
                  <a:pt x="0" y="9715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 flipH="1" flipV="1">
            <a:off x="8078723" y="1978473"/>
            <a:ext cx="260604" cy="2424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170769" y="2058074"/>
            <a:ext cx="173009" cy="14800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927678" y="1942807"/>
            <a:ext cx="239061" cy="23649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 flipH="1">
            <a:off x="4930802" y="2121232"/>
            <a:ext cx="297181" cy="226302"/>
          </a:xfrm>
          <a:prstGeom prst="star5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194873" y="2062937"/>
            <a:ext cx="369363" cy="37753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277786" y="2061054"/>
            <a:ext cx="239061" cy="23649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041924" y="2120270"/>
            <a:ext cx="239061" cy="23649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5143057" y="1992494"/>
            <a:ext cx="116508" cy="15032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54" y="152955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42" y="3540870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7" y="4426083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1" y="2847942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411548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Freeform 30"/>
          <p:cNvSpPr/>
          <p:nvPr/>
        </p:nvSpPr>
        <p:spPr>
          <a:xfrm>
            <a:off x="2168970" y="866174"/>
            <a:ext cx="990566" cy="403793"/>
          </a:xfrm>
          <a:custGeom>
            <a:avLst/>
            <a:gdLst>
              <a:gd name="connsiteX0" fmla="*/ 928048 w 928048"/>
              <a:gd name="connsiteY0" fmla="*/ 232012 h 232012"/>
              <a:gd name="connsiteX1" fmla="*/ 887105 w 928048"/>
              <a:gd name="connsiteY1" fmla="*/ 163773 h 232012"/>
              <a:gd name="connsiteX2" fmla="*/ 832514 w 928048"/>
              <a:gd name="connsiteY2" fmla="*/ 150125 h 232012"/>
              <a:gd name="connsiteX3" fmla="*/ 736979 w 928048"/>
              <a:gd name="connsiteY3" fmla="*/ 136478 h 232012"/>
              <a:gd name="connsiteX4" fmla="*/ 136478 w 928048"/>
              <a:gd name="connsiteY4" fmla="*/ 122830 h 232012"/>
              <a:gd name="connsiteX5" fmla="*/ 54591 w 928048"/>
              <a:gd name="connsiteY5" fmla="*/ 54591 h 232012"/>
              <a:gd name="connsiteX6" fmla="*/ 0 w 928048"/>
              <a:gd name="connsiteY6" fmla="*/ 0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48" h="232012">
                <a:moveTo>
                  <a:pt x="928048" y="232012"/>
                </a:moveTo>
                <a:cubicBezTo>
                  <a:pt x="914400" y="209266"/>
                  <a:pt x="907245" y="181036"/>
                  <a:pt x="887105" y="163773"/>
                </a:cubicBezTo>
                <a:cubicBezTo>
                  <a:pt x="872864" y="151566"/>
                  <a:pt x="850969" y="153480"/>
                  <a:pt x="832514" y="150125"/>
                </a:cubicBezTo>
                <a:cubicBezTo>
                  <a:pt x="800865" y="144371"/>
                  <a:pt x="769123" y="137739"/>
                  <a:pt x="736979" y="136478"/>
                </a:cubicBezTo>
                <a:cubicBezTo>
                  <a:pt x="536914" y="128632"/>
                  <a:pt x="336645" y="127379"/>
                  <a:pt x="136478" y="122830"/>
                </a:cubicBezTo>
                <a:cubicBezTo>
                  <a:pt x="16851" y="3206"/>
                  <a:pt x="168604" y="149603"/>
                  <a:pt x="54591" y="54591"/>
                </a:cubicBezTo>
                <a:lnTo>
                  <a:pt x="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317560" y="1008414"/>
            <a:ext cx="990566" cy="403793"/>
          </a:xfrm>
          <a:custGeom>
            <a:avLst/>
            <a:gdLst>
              <a:gd name="connsiteX0" fmla="*/ 928048 w 928048"/>
              <a:gd name="connsiteY0" fmla="*/ 232012 h 232012"/>
              <a:gd name="connsiteX1" fmla="*/ 887105 w 928048"/>
              <a:gd name="connsiteY1" fmla="*/ 163773 h 232012"/>
              <a:gd name="connsiteX2" fmla="*/ 832514 w 928048"/>
              <a:gd name="connsiteY2" fmla="*/ 150125 h 232012"/>
              <a:gd name="connsiteX3" fmla="*/ 736979 w 928048"/>
              <a:gd name="connsiteY3" fmla="*/ 136478 h 232012"/>
              <a:gd name="connsiteX4" fmla="*/ 136478 w 928048"/>
              <a:gd name="connsiteY4" fmla="*/ 122830 h 232012"/>
              <a:gd name="connsiteX5" fmla="*/ 54591 w 928048"/>
              <a:gd name="connsiteY5" fmla="*/ 54591 h 232012"/>
              <a:gd name="connsiteX6" fmla="*/ 0 w 928048"/>
              <a:gd name="connsiteY6" fmla="*/ 0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48" h="232012">
                <a:moveTo>
                  <a:pt x="928048" y="232012"/>
                </a:moveTo>
                <a:cubicBezTo>
                  <a:pt x="914400" y="209266"/>
                  <a:pt x="907245" y="181036"/>
                  <a:pt x="887105" y="163773"/>
                </a:cubicBezTo>
                <a:cubicBezTo>
                  <a:pt x="872864" y="151566"/>
                  <a:pt x="850969" y="153480"/>
                  <a:pt x="832514" y="150125"/>
                </a:cubicBezTo>
                <a:cubicBezTo>
                  <a:pt x="800865" y="144371"/>
                  <a:pt x="769123" y="137739"/>
                  <a:pt x="736979" y="136478"/>
                </a:cubicBezTo>
                <a:cubicBezTo>
                  <a:pt x="536914" y="128632"/>
                  <a:pt x="336645" y="127379"/>
                  <a:pt x="136478" y="122830"/>
                </a:cubicBezTo>
                <a:cubicBezTo>
                  <a:pt x="16851" y="3206"/>
                  <a:pt x="168604" y="149603"/>
                  <a:pt x="54591" y="54591"/>
                </a:cubicBezTo>
                <a:lnTo>
                  <a:pt x="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110381" y="714342"/>
            <a:ext cx="1332594" cy="1809721"/>
          </a:xfrm>
          <a:custGeom>
            <a:avLst/>
            <a:gdLst>
              <a:gd name="connsiteX0" fmla="*/ 928048 w 928048"/>
              <a:gd name="connsiteY0" fmla="*/ 232012 h 232012"/>
              <a:gd name="connsiteX1" fmla="*/ 887105 w 928048"/>
              <a:gd name="connsiteY1" fmla="*/ 163773 h 232012"/>
              <a:gd name="connsiteX2" fmla="*/ 832514 w 928048"/>
              <a:gd name="connsiteY2" fmla="*/ 150125 h 232012"/>
              <a:gd name="connsiteX3" fmla="*/ 736979 w 928048"/>
              <a:gd name="connsiteY3" fmla="*/ 136478 h 232012"/>
              <a:gd name="connsiteX4" fmla="*/ 136478 w 928048"/>
              <a:gd name="connsiteY4" fmla="*/ 122830 h 232012"/>
              <a:gd name="connsiteX5" fmla="*/ 54591 w 928048"/>
              <a:gd name="connsiteY5" fmla="*/ 54591 h 232012"/>
              <a:gd name="connsiteX6" fmla="*/ 0 w 928048"/>
              <a:gd name="connsiteY6" fmla="*/ 0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48" h="232012">
                <a:moveTo>
                  <a:pt x="928048" y="232012"/>
                </a:moveTo>
                <a:cubicBezTo>
                  <a:pt x="914400" y="209266"/>
                  <a:pt x="907245" y="181036"/>
                  <a:pt x="887105" y="163773"/>
                </a:cubicBezTo>
                <a:cubicBezTo>
                  <a:pt x="872864" y="151566"/>
                  <a:pt x="850969" y="153480"/>
                  <a:pt x="832514" y="150125"/>
                </a:cubicBezTo>
                <a:cubicBezTo>
                  <a:pt x="800865" y="144371"/>
                  <a:pt x="769123" y="137739"/>
                  <a:pt x="736979" y="136478"/>
                </a:cubicBezTo>
                <a:cubicBezTo>
                  <a:pt x="536914" y="128632"/>
                  <a:pt x="336645" y="127379"/>
                  <a:pt x="136478" y="122830"/>
                </a:cubicBezTo>
                <a:cubicBezTo>
                  <a:pt x="16851" y="3206"/>
                  <a:pt x="168604" y="149603"/>
                  <a:pt x="54591" y="54591"/>
                </a:cubicBezTo>
                <a:lnTo>
                  <a:pt x="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634938" y="1978474"/>
            <a:ext cx="199489" cy="1217811"/>
          </a:xfrm>
          <a:custGeom>
            <a:avLst/>
            <a:gdLst>
              <a:gd name="connsiteX0" fmla="*/ 928048 w 928048"/>
              <a:gd name="connsiteY0" fmla="*/ 232012 h 232012"/>
              <a:gd name="connsiteX1" fmla="*/ 887105 w 928048"/>
              <a:gd name="connsiteY1" fmla="*/ 163773 h 232012"/>
              <a:gd name="connsiteX2" fmla="*/ 832514 w 928048"/>
              <a:gd name="connsiteY2" fmla="*/ 150125 h 232012"/>
              <a:gd name="connsiteX3" fmla="*/ 736979 w 928048"/>
              <a:gd name="connsiteY3" fmla="*/ 136478 h 232012"/>
              <a:gd name="connsiteX4" fmla="*/ 136478 w 928048"/>
              <a:gd name="connsiteY4" fmla="*/ 122830 h 232012"/>
              <a:gd name="connsiteX5" fmla="*/ 54591 w 928048"/>
              <a:gd name="connsiteY5" fmla="*/ 54591 h 232012"/>
              <a:gd name="connsiteX6" fmla="*/ 0 w 928048"/>
              <a:gd name="connsiteY6" fmla="*/ 0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48" h="232012">
                <a:moveTo>
                  <a:pt x="928048" y="232012"/>
                </a:moveTo>
                <a:cubicBezTo>
                  <a:pt x="914400" y="209266"/>
                  <a:pt x="907245" y="181036"/>
                  <a:pt x="887105" y="163773"/>
                </a:cubicBezTo>
                <a:cubicBezTo>
                  <a:pt x="872864" y="151566"/>
                  <a:pt x="850969" y="153480"/>
                  <a:pt x="832514" y="150125"/>
                </a:cubicBezTo>
                <a:cubicBezTo>
                  <a:pt x="800865" y="144371"/>
                  <a:pt x="769123" y="137739"/>
                  <a:pt x="736979" y="136478"/>
                </a:cubicBezTo>
                <a:cubicBezTo>
                  <a:pt x="536914" y="128632"/>
                  <a:pt x="336645" y="127379"/>
                  <a:pt x="136478" y="122830"/>
                </a:cubicBezTo>
                <a:cubicBezTo>
                  <a:pt x="16851" y="3206"/>
                  <a:pt x="168604" y="149603"/>
                  <a:pt x="54591" y="54591"/>
                </a:cubicBezTo>
                <a:lnTo>
                  <a:pt x="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38968" y="2038293"/>
            <a:ext cx="1863755" cy="531906"/>
          </a:xfrm>
          <a:custGeom>
            <a:avLst/>
            <a:gdLst>
              <a:gd name="connsiteX0" fmla="*/ 928048 w 928048"/>
              <a:gd name="connsiteY0" fmla="*/ 232012 h 232012"/>
              <a:gd name="connsiteX1" fmla="*/ 887105 w 928048"/>
              <a:gd name="connsiteY1" fmla="*/ 163773 h 232012"/>
              <a:gd name="connsiteX2" fmla="*/ 832514 w 928048"/>
              <a:gd name="connsiteY2" fmla="*/ 150125 h 232012"/>
              <a:gd name="connsiteX3" fmla="*/ 736979 w 928048"/>
              <a:gd name="connsiteY3" fmla="*/ 136478 h 232012"/>
              <a:gd name="connsiteX4" fmla="*/ 136478 w 928048"/>
              <a:gd name="connsiteY4" fmla="*/ 122830 h 232012"/>
              <a:gd name="connsiteX5" fmla="*/ 54591 w 928048"/>
              <a:gd name="connsiteY5" fmla="*/ 54591 h 232012"/>
              <a:gd name="connsiteX6" fmla="*/ 0 w 928048"/>
              <a:gd name="connsiteY6" fmla="*/ 0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48" h="232012">
                <a:moveTo>
                  <a:pt x="928048" y="232012"/>
                </a:moveTo>
                <a:cubicBezTo>
                  <a:pt x="914400" y="209266"/>
                  <a:pt x="907245" y="181036"/>
                  <a:pt x="887105" y="163773"/>
                </a:cubicBezTo>
                <a:cubicBezTo>
                  <a:pt x="872864" y="151566"/>
                  <a:pt x="850969" y="153480"/>
                  <a:pt x="832514" y="150125"/>
                </a:cubicBezTo>
                <a:cubicBezTo>
                  <a:pt x="800865" y="144371"/>
                  <a:pt x="769123" y="137739"/>
                  <a:pt x="736979" y="136478"/>
                </a:cubicBezTo>
                <a:cubicBezTo>
                  <a:pt x="536914" y="128632"/>
                  <a:pt x="336645" y="127379"/>
                  <a:pt x="136478" y="122830"/>
                </a:cubicBezTo>
                <a:cubicBezTo>
                  <a:pt x="16851" y="3206"/>
                  <a:pt x="168604" y="149603"/>
                  <a:pt x="54591" y="54591"/>
                </a:cubicBezTo>
                <a:lnTo>
                  <a:pt x="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flipH="1">
            <a:off x="2861014" y="2923508"/>
            <a:ext cx="683009" cy="1118328"/>
          </a:xfrm>
          <a:custGeom>
            <a:avLst/>
            <a:gdLst>
              <a:gd name="connsiteX0" fmla="*/ 928048 w 928048"/>
              <a:gd name="connsiteY0" fmla="*/ 232012 h 232012"/>
              <a:gd name="connsiteX1" fmla="*/ 887105 w 928048"/>
              <a:gd name="connsiteY1" fmla="*/ 163773 h 232012"/>
              <a:gd name="connsiteX2" fmla="*/ 832514 w 928048"/>
              <a:gd name="connsiteY2" fmla="*/ 150125 h 232012"/>
              <a:gd name="connsiteX3" fmla="*/ 736979 w 928048"/>
              <a:gd name="connsiteY3" fmla="*/ 136478 h 232012"/>
              <a:gd name="connsiteX4" fmla="*/ 136478 w 928048"/>
              <a:gd name="connsiteY4" fmla="*/ 122830 h 232012"/>
              <a:gd name="connsiteX5" fmla="*/ 54591 w 928048"/>
              <a:gd name="connsiteY5" fmla="*/ 54591 h 232012"/>
              <a:gd name="connsiteX6" fmla="*/ 0 w 928048"/>
              <a:gd name="connsiteY6" fmla="*/ 0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48" h="232012">
                <a:moveTo>
                  <a:pt x="928048" y="232012"/>
                </a:moveTo>
                <a:cubicBezTo>
                  <a:pt x="914400" y="209266"/>
                  <a:pt x="907245" y="181036"/>
                  <a:pt x="887105" y="163773"/>
                </a:cubicBezTo>
                <a:cubicBezTo>
                  <a:pt x="872864" y="151566"/>
                  <a:pt x="850969" y="153480"/>
                  <a:pt x="832514" y="150125"/>
                </a:cubicBezTo>
                <a:cubicBezTo>
                  <a:pt x="800865" y="144371"/>
                  <a:pt x="769123" y="137739"/>
                  <a:pt x="736979" y="136478"/>
                </a:cubicBezTo>
                <a:cubicBezTo>
                  <a:pt x="536914" y="128632"/>
                  <a:pt x="336645" y="127379"/>
                  <a:pt x="136478" y="122830"/>
                </a:cubicBezTo>
                <a:cubicBezTo>
                  <a:pt x="16851" y="3206"/>
                  <a:pt x="168604" y="149603"/>
                  <a:pt x="54591" y="54591"/>
                </a:cubicBezTo>
                <a:lnTo>
                  <a:pt x="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flipH="1">
            <a:off x="1504869" y="3495911"/>
            <a:ext cx="225062" cy="1293539"/>
          </a:xfrm>
          <a:custGeom>
            <a:avLst/>
            <a:gdLst>
              <a:gd name="connsiteX0" fmla="*/ 928048 w 928048"/>
              <a:gd name="connsiteY0" fmla="*/ 232012 h 232012"/>
              <a:gd name="connsiteX1" fmla="*/ 887105 w 928048"/>
              <a:gd name="connsiteY1" fmla="*/ 163773 h 232012"/>
              <a:gd name="connsiteX2" fmla="*/ 832514 w 928048"/>
              <a:gd name="connsiteY2" fmla="*/ 150125 h 232012"/>
              <a:gd name="connsiteX3" fmla="*/ 736979 w 928048"/>
              <a:gd name="connsiteY3" fmla="*/ 136478 h 232012"/>
              <a:gd name="connsiteX4" fmla="*/ 136478 w 928048"/>
              <a:gd name="connsiteY4" fmla="*/ 122830 h 232012"/>
              <a:gd name="connsiteX5" fmla="*/ 54591 w 928048"/>
              <a:gd name="connsiteY5" fmla="*/ 54591 h 232012"/>
              <a:gd name="connsiteX6" fmla="*/ 0 w 928048"/>
              <a:gd name="connsiteY6" fmla="*/ 0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48" h="232012">
                <a:moveTo>
                  <a:pt x="928048" y="232012"/>
                </a:moveTo>
                <a:cubicBezTo>
                  <a:pt x="914400" y="209266"/>
                  <a:pt x="907245" y="181036"/>
                  <a:pt x="887105" y="163773"/>
                </a:cubicBezTo>
                <a:cubicBezTo>
                  <a:pt x="872864" y="151566"/>
                  <a:pt x="850969" y="153480"/>
                  <a:pt x="832514" y="150125"/>
                </a:cubicBezTo>
                <a:cubicBezTo>
                  <a:pt x="800865" y="144371"/>
                  <a:pt x="769123" y="137739"/>
                  <a:pt x="736979" y="136478"/>
                </a:cubicBezTo>
                <a:cubicBezTo>
                  <a:pt x="536914" y="128632"/>
                  <a:pt x="336645" y="127379"/>
                  <a:pt x="136478" y="122830"/>
                </a:cubicBezTo>
                <a:cubicBezTo>
                  <a:pt x="16851" y="3206"/>
                  <a:pt x="168604" y="149603"/>
                  <a:pt x="54591" y="54591"/>
                </a:cubicBezTo>
                <a:lnTo>
                  <a:pt x="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flipH="1">
            <a:off x="1504868" y="4180544"/>
            <a:ext cx="1356146" cy="831963"/>
          </a:xfrm>
          <a:custGeom>
            <a:avLst/>
            <a:gdLst>
              <a:gd name="connsiteX0" fmla="*/ 928048 w 928048"/>
              <a:gd name="connsiteY0" fmla="*/ 232012 h 232012"/>
              <a:gd name="connsiteX1" fmla="*/ 887105 w 928048"/>
              <a:gd name="connsiteY1" fmla="*/ 163773 h 232012"/>
              <a:gd name="connsiteX2" fmla="*/ 832514 w 928048"/>
              <a:gd name="connsiteY2" fmla="*/ 150125 h 232012"/>
              <a:gd name="connsiteX3" fmla="*/ 736979 w 928048"/>
              <a:gd name="connsiteY3" fmla="*/ 136478 h 232012"/>
              <a:gd name="connsiteX4" fmla="*/ 136478 w 928048"/>
              <a:gd name="connsiteY4" fmla="*/ 122830 h 232012"/>
              <a:gd name="connsiteX5" fmla="*/ 54591 w 928048"/>
              <a:gd name="connsiteY5" fmla="*/ 54591 h 232012"/>
              <a:gd name="connsiteX6" fmla="*/ 0 w 928048"/>
              <a:gd name="connsiteY6" fmla="*/ 0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48" h="232012">
                <a:moveTo>
                  <a:pt x="928048" y="232012"/>
                </a:moveTo>
                <a:cubicBezTo>
                  <a:pt x="914400" y="209266"/>
                  <a:pt x="907245" y="181036"/>
                  <a:pt x="887105" y="163773"/>
                </a:cubicBezTo>
                <a:cubicBezTo>
                  <a:pt x="872864" y="151566"/>
                  <a:pt x="850969" y="153480"/>
                  <a:pt x="832514" y="150125"/>
                </a:cubicBezTo>
                <a:cubicBezTo>
                  <a:pt x="800865" y="144371"/>
                  <a:pt x="769123" y="137739"/>
                  <a:pt x="736979" y="136478"/>
                </a:cubicBezTo>
                <a:cubicBezTo>
                  <a:pt x="536914" y="128632"/>
                  <a:pt x="336645" y="127379"/>
                  <a:pt x="136478" y="122830"/>
                </a:cubicBezTo>
                <a:cubicBezTo>
                  <a:pt x="16851" y="3206"/>
                  <a:pt x="168604" y="149603"/>
                  <a:pt x="54591" y="54591"/>
                </a:cubicBezTo>
                <a:lnTo>
                  <a:pt x="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72476" y="3764929"/>
            <a:ext cx="4028164" cy="12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372476" y="3885059"/>
            <a:ext cx="1114425" cy="1073764"/>
            <a:chOff x="5510232" y="4162563"/>
            <a:chExt cx="1143000" cy="115046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232" y="4330538"/>
              <a:ext cx="1143000" cy="9824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" name="Rectangle 40"/>
            <p:cNvSpPr/>
            <p:nvPr/>
          </p:nvSpPr>
          <p:spPr>
            <a:xfrm>
              <a:off x="6443400" y="4162563"/>
              <a:ext cx="145897" cy="5756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37068" y="3885059"/>
            <a:ext cx="1114425" cy="1073764"/>
            <a:chOff x="5510232" y="4162563"/>
            <a:chExt cx="1143000" cy="115046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232" y="4330538"/>
              <a:ext cx="1143000" cy="9824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5" name="Rectangle 44"/>
            <p:cNvSpPr/>
            <p:nvPr/>
          </p:nvSpPr>
          <p:spPr>
            <a:xfrm>
              <a:off x="6443400" y="4162563"/>
              <a:ext cx="145897" cy="5756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33889" y="3885059"/>
            <a:ext cx="1114425" cy="1073764"/>
            <a:chOff x="5510232" y="4162563"/>
            <a:chExt cx="1143000" cy="115046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232" y="4330538"/>
              <a:ext cx="1143000" cy="9824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Rectangle 48"/>
            <p:cNvSpPr/>
            <p:nvPr/>
          </p:nvSpPr>
          <p:spPr>
            <a:xfrm>
              <a:off x="6443400" y="4162563"/>
              <a:ext cx="145897" cy="5756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88" y="2659780"/>
            <a:ext cx="1114425" cy="9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Rectangle 52"/>
          <p:cNvSpPr/>
          <p:nvPr/>
        </p:nvSpPr>
        <p:spPr>
          <a:xfrm>
            <a:off x="8137900" y="3236944"/>
            <a:ext cx="142250" cy="537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029317" y="5012507"/>
            <a:ext cx="6555702" cy="125819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87782" tIns="43891" rIns="87782" bIns="43891" rtlCol="0">
            <a:spAutoFit/>
          </a:bodyPr>
          <a:lstStyle/>
          <a:p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5-Point Star 54"/>
          <p:cNvSpPr/>
          <p:nvPr/>
        </p:nvSpPr>
        <p:spPr>
          <a:xfrm>
            <a:off x="5179026" y="3428152"/>
            <a:ext cx="352626" cy="319466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3407499" y="2784799"/>
            <a:ext cx="420674" cy="374239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72 -0.0081 L -0.00572 -0.00787 C -0.00924 -0.00949 -0.01276 -0.01018 -0.01614 -0.01203 C -0.01744 -0.01296 -0.01835 -0.01527 -0.01966 -0.0162 C -0.02317 -0.01898 -0.03255 -0.0199 -0.03463 -0.02037 C -0.03697 -0.02176 -0.03984 -0.02129 -0.04153 -0.02453 C -0.04479 -0.03009 -0.04283 -0.02801 -0.04739 -0.03055 C -0.04804 -0.03194 -0.04869 -0.03379 -0.0496 -0.03472 C -0.05182 -0.03703 -0.05859 -0.03842 -0.06002 -0.03889 C -0.06549 -0.04213 -0.06614 -0.04282 -0.07382 -0.04282 C -0.07656 -0.04282 -0.07929 -0.04166 -0.0819 -0.04097 C -0.08268 -0.03889 -0.0832 -0.03634 -0.08424 -0.03472 C -0.08515 -0.03333 -0.08658 -0.0331 -0.08776 -0.03264 C -0.09114 -0.03171 -0.09466 -0.03125 -0.09817 -0.03055 L -0.10507 -0.02662 C -0.10625 -0.02592 -0.10729 -0.025 -0.10846 -0.02453 C -0.11002 -0.02384 -0.11158 -0.02314 -0.11315 -0.02245 C -0.11432 -0.02176 -0.11536 -0.02106 -0.11653 -0.02037 C -0.11809 -0.01967 -0.11966 -0.01898 -0.12122 -0.01828 C -0.12239 -0.01759 -0.12343 -0.01643 -0.1246 -0.0162 C -0.13007 -0.01504 -0.13541 -0.01481 -0.14075 -0.01412 C -0.14231 -0.01342 -0.14388 -0.01296 -0.14544 -0.01203 C -0.14778 -0.01088 -0.15234 -0.0081 -0.15234 -0.00787 C -0.16158 -0.00879 -0.17083 -0.00879 -0.18007 -0.01018 C -0.18125 -0.01018 -0.18229 -0.0118 -0.18346 -0.01203 C -0.18815 -0.01319 -0.1927 -0.01342 -0.19739 -0.01412 C -0.20273 -0.01342 -0.2082 -0.01319 -0.21354 -0.01203 C -0.2151 -0.0118 -0.21653 -0.01064 -0.21809 -0.01018 C -0.22343 -0.00787 -0.22356 -0.00856 -0.22851 -0.00601 C -0.22968 -0.00532 -0.23072 -0.00439 -0.23203 -0.00393 C -0.23424 -0.00301 -0.23658 -0.00254 -0.23893 -0.00185 L -0.24114 0.00232 L -0.24114 0.0044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787 L -0.00469 -0.00764 C 0.00846 -0.02824 0.00195 -0.01944 0.01471 -0.03472 L 0.01927 -0.04004 C 0.02018 -0.04259 0.02109 -0.0456 0.02226 -0.04791 C 0.02526 -0.0544 0.0319 -0.06435 0.0358 -0.06666 L 0.04922 -0.07453 L 0.05377 -0.07731 C 0.05976 -0.07569 0.06718 -0.07199 0.07317 -0.07731 C 0.07487 -0.0787 0.07526 -0.08264 0.0763 -0.08541 C 0.07578 -0.09421 0.07565 -0.10324 0.07474 -0.11203 C 0.07422 -0.11759 0.07343 -0.12338 0.07174 -0.12801 L 0.06875 -0.13588 L 0.06875 -0.1412 L 0.07174 -0.13588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C 0.00339 0.00602 0.0086 0.01042 0.01042 0.01852 C 0.01159 0.02385 0.00743 0.0345 0.00743 0.03473 C 0.0112 0.05463 0.00573 0.03056 0.01342 0.04792 C 0.01446 0.05 0.0142 0.05348 0.01498 0.05602 C 0.01771 0.06436 0.0237 0.07338 0.02539 0.08264 C 0.02592 0.08519 0.02618 0.08797 0.02696 0.09051 C 0.02865 0.09653 0.03164 0.10232 0.03438 0.10649 C 0.03581 0.10857 0.0375 0.10996 0.03894 0.11204 C 0.04688 0.122 0.04219 0.11829 0.04948 0.12269 C 0.05039 0.12524 0.05131 0.12825 0.05248 0.13056 C 0.05378 0.13357 0.05573 0.13542 0.05691 0.13866 C 0.05782 0.14098 0.05743 0.14445 0.05847 0.14653 C 0.06107 0.15232 0.06914 0.15556 0.07188 0.15718 L 0.07644 0.15996 C 0.07787 0.16088 0.07956 0.16112 0.08086 0.1625 L 0.08542 0.16806 C 0.08842 0.16713 0.09141 0.16644 0.09441 0.16528 C 0.09597 0.16459 0.0974 0.1632 0.09896 0.1625 L 0.11094 0.15718 C 0.11237 0.15463 0.11368 0.15139 0.11537 0.14931 C 0.11719 0.147 0.11954 0.14584 0.12136 0.14399 C 0.12292 0.14237 0.12435 0.14028 0.12592 0.13866 C 0.12943 0.11945 0.12722 0.12732 0.13191 0.11459 C 0.13347 0.10093 0.1349 0.09491 0.13191 0.07987 C 0.13073 0.07385 0.1293 0.06598 0.12592 0.06389 C 0.12032 0.06065 0.12214 0.06366 0.11993 0.05602 L 0.12435 0.05602 L 0.12292 0.05857 L 0.13347 0.06667 " pathEditMode="relative" rAng="0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4.58333E-6 0.00023 C 0.00053 0.00972 0.00079 0.01945 0.00157 0.02917 C 0.00183 0.03287 0.00313 0.03611 0.00313 0.03982 C 0.00313 0.04352 0.00287 0.04769 0.00157 0.05046 C 0.00053 0.05278 -0.00143 0.05255 -0.00299 0.05324 C -0.02981 0.06273 -0.00169 0.0507 -0.0194 0.05857 C -0.02096 0.06111 -0.02213 0.06458 -0.02395 0.06644 C -0.02578 0.06829 -0.02799 0.06829 -0.02994 0.06921 C -0.04153 0.075 -0.02487 0.06852 -0.04335 0.07454 C -0.0526 0.07755 -0.05117 0.07732 -0.06145 0.08264 C -0.06406 0.08195 -0.07539 0.08033 -0.07942 0.07708 C -0.08112 0.07593 -0.08229 0.07338 -0.08385 0.07176 C -0.08606 0.06991 -0.09244 0.06736 -0.0944 0.06644 C -0.10091 0.06736 -0.10742 0.06783 -0.11393 0.06921 C -0.13541 0.07361 -0.09921 0.07037 -0.1289 0.07454 C -0.13242 0.075 -0.13593 0.07454 -0.13932 0.07454 L -0.13932 0.07477 L -0.13789 0.06921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00024 C -0.0013 0.00139 -0.00261 0.00255 -0.00391 0.00371 C -0.0043 0.00417 -0.00469 0.0051 -0.00521 0.00533 C -0.00599 0.00579 -0.0069 0.00579 -0.00768 0.00602 C -0.01003 0.00672 -0.00938 0.00649 -0.0112 0.00764 C -0.01237 0.00903 -0.01263 0.00903 -0.01328 0.01135 C -0.01367 0.01297 -0.01406 0.01598 -0.01406 0.01621 C -0.01433 0.02223 -0.01433 0.02848 -0.01459 0.03496 C -0.01459 0.03565 -0.01472 0.03658 -0.01498 0.03727 C -0.01524 0.03797 -0.01589 0.0382 -0.01628 0.03866 C -0.01719 0.04399 -0.01589 0.0375 -0.01797 0.04399 C -0.01823 0.04468 -0.01823 0.04561 -0.01836 0.0463 C -0.01862 0.047 -0.01901 0.04769 -0.01927 0.04862 C -0.01992 0.05232 -0.01914 0.04977 -0.02097 0.05232 C -0.02136 0.05301 -0.02175 0.05394 -0.02227 0.05463 C -0.02709 0.06135 -0.02292 0.05556 -0.02604 0.05834 C -0.0293 0.06135 -0.02539 0.0588 -0.02865 0.06065 C -0.0306 0.06598 -0.0293 0.06459 -0.03164 0.06598 C -0.03216 0.06737 -0.03295 0.06875 -0.03334 0.07061 C -0.03347 0.0713 -0.03347 0.072 -0.03373 0.07269 C -0.03425 0.07431 -0.03516 0.0757 -0.03542 0.07732 C -0.03555 0.07801 -0.03555 0.07894 -0.03581 0.07963 C -0.0362 0.0801 -0.03672 0.0801 -0.03711 0.08033 C -0.03776 0.08056 -0.03854 0.08079 -0.0392 0.08102 C -0.04037 0.08149 -0.04154 0.08218 -0.04271 0.08264 C -0.04323 0.08288 -0.04375 0.08311 -0.0444 0.08334 L -0.04649 0.08426 C -0.04818 0.0838 -0.04987 0.0838 -0.05156 0.08334 C -0.05248 0.08311 -0.05326 0.08241 -0.05417 0.08195 L -0.05677 0.08033 C -0.05716 0.0801 -0.05768 0.0801 -0.05795 0.07963 C -0.05977 0.07755 -0.05873 0.07825 -0.06094 0.07732 C -0.06341 0.07431 -0.06107 0.07686 -0.06354 0.075 C -0.06667 0.07269 -0.0638 0.07408 -0.06693 0.07269 C -0.06797 0.06737 -0.06654 0.07385 -0.06862 0.06829 C -0.06888 0.0676 -0.06888 0.06667 -0.06901 0.06598 C -0.06927 0.06505 -0.06966 0.06436 -0.06992 0.06366 L -0.07084 0.05903 L -0.07123 0.05695 C -0.07136 0.05139 -0.07123 0.04561 -0.07162 0.04028 C -0.07175 0.03936 -0.07227 0.03866 -0.07253 0.03797 C -0.07266 0.03727 -0.07266 0.03635 -0.07292 0.03565 C -0.07331 0.03473 -0.07409 0.03403 -0.07461 0.03334 C -0.07474 0.03264 -0.07474 0.03172 -0.075 0.03102 C -0.07539 0.0301 -0.07604 0.02987 -0.0763 0.02894 C -0.0767 0.02778 -0.07656 0.02639 -0.0767 0.025 C -0.07696 0.02338 -0.07761 0.02038 -0.07761 0.02061 C -0.07774 0.01737 -0.07787 0.01436 -0.078 0.01135 C -0.07813 0.00741 -0.07826 0.00325 -0.07839 -0.00069 C -0.07852 -0.00185 -0.07878 -0.00277 -0.07891 -0.0037 C -0.07917 -0.00601 -0.07943 -0.00833 -0.07969 -0.01064 C -0.08021 -0.01435 -0.08021 -0.01388 -0.08099 -0.01805 C -0.08112 -0.01898 -0.08112 -0.0199 -0.08138 -0.02037 L -0.08268 -0.02337 C -0.08373 -0.0287 -0.08255 -0.02222 -0.0836 -0.02962 C -0.0836 -0.03032 -0.08386 -0.03101 -0.08399 -0.03171 C -0.08412 -0.03356 -0.08425 -0.03541 -0.08438 -0.03703 C -0.08451 -0.03842 -0.08477 -0.03958 -0.08477 -0.04097 C -0.08503 -0.0574 -0.08503 -0.07384 -0.08529 -0.09004 C -0.08542 -0.10347 -0.08529 -0.09513 -0.08659 -0.1037 C -0.08672 -0.10486 -0.08711 -0.1081 -0.08737 -0.10902 C -0.08763 -0.10995 -0.08789 -0.11064 -0.08828 -0.11134 C -0.0892 -0.11828 -0.08867 -0.1155 -0.08946 -0.11967 C -0.08972 -0.12129 -0.08972 -0.12268 -0.08998 -0.1243 C -0.08998 -0.125 -0.09024 -0.12569 -0.09037 -0.12662 C -0.0905 -0.12754 -0.09063 -0.12847 -0.09076 -0.12962 C -0.09089 -0.13078 -0.09089 -0.13217 -0.09128 -0.13333 C -0.09154 -0.13449 -0.09284 -0.13796 -0.09336 -0.13935 C -0.09349 -0.14027 -0.09349 -0.14097 -0.09375 -0.14166 C -0.09453 -0.14328 -0.09623 -0.14652 -0.09766 -0.14768 C -0.09805 -0.14814 -0.09844 -0.14837 -0.09883 -0.14861 C -0.09948 -0.14884 -0.10052 -0.1493 -0.10052 -0.14907 L -0.09935 -0.1537 " pathEditMode="relative" rAng="0" ptsTypes="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949 L 0.01185 0.00972 C 0.01198 0.01713 0.01198 0.025 0.01224 0.03287 C 0.01224 0.0338 0.0125 0.03495 0.01263 0.03588 C 0.01302 0.03796 0.01315 0.03866 0.01393 0.04051 C 0.01667 0.0463 0.01393 0.03935 0.01602 0.04491 C 0.01615 0.04583 0.01641 0.04653 0.01654 0.04722 C 0.01667 0.04838 0.01667 0.04931 0.01693 0.05023 C 0.01758 0.05324 0.01797 0.05208 0.01901 0.05486 C 0.0194 0.05579 0.01953 0.05695 0.01992 0.05787 C 0.02044 0.05949 0.02161 0.0625 0.02161 0.06273 C 0.02174 0.0632 0.02188 0.06389 0.02201 0.06458 C 0.02227 0.06574 0.02266 0.06667 0.02292 0.06783 C 0.02318 0.06898 0.02331 0.07176 0.0237 0.07292 C 0.02422 0.07454 0.02487 0.07616 0.02552 0.07755 L 0.0263 0.07986 C 0.02656 0.08056 0.02695 0.08125 0.02721 0.08218 C 0.02773 0.08519 0.02734 0.0838 0.02839 0.08658 C 0.02878 0.08843 0.02891 0.08982 0.02969 0.0912 C 0.03008 0.0919 0.0306 0.09213 0.03099 0.09283 C 0.03151 0.09352 0.0319 0.09421 0.03229 0.09491 C 0.03333 0.1007 0.0319 0.09375 0.03359 0.09954 C 0.03529 0.10579 0.03242 0.09769 0.0349 0.10417 C 0.03503 0.10509 0.03516 0.10602 0.03529 0.10718 C 0.03542 0.10787 0.03568 0.10857 0.03568 0.10949 C 0.03633 0.11806 0.03568 0.11759 0.03659 0.12315 C 0.03685 0.12454 0.03711 0.12616 0.03737 0.12755 C 0.0375 0.12824 0.0375 0.1294 0.03789 0.12986 C 0.03971 0.13218 0.03867 0.13102 0.04128 0.13287 C 0.04245 0.13935 0.04193 0.13542 0.04128 0.14884 C 0.04115 0.15255 0.04102 0.15208 0.03997 0.15486 C 0.03984 0.15625 0.03906 0.15949 0.03997 0.16088 C 0.04036 0.16158 0.04089 0.16134 0.04128 0.16158 C 0.04141 0.16273 0.04219 0.16597 0.04219 0.1669 C 0.04219 0.17292 0.04206 0.1787 0.04167 0.18449 C 0.04128 0.19074 0.04128 0.1875 0.03958 0.19051 C 0.03906 0.19144 0.03867 0.19259 0.03828 0.19352 C 0.0375 0.19537 0.03711 0.19653 0.03659 0.19884 C 0.03607 0.20116 0.03607 0.20232 0.03568 0.20486 C 0.03503 0.21042 0.03516 0.20949 0.03438 0.2132 C 0.03424 0.21713 0.03411 0.22153 0.03359 0.22523 C 0.03333 0.22685 0.03294 0.22847 0.03268 0.22986 C 0.03268 0.23009 0.0319 0.23449 0.0319 0.23472 C 0.03125 0.23588 0.03086 0.23773 0.03021 0.23889 C 0.02969 0.23982 0.0293 0.24051 0.02891 0.2412 C 0.02826 0.24259 0.02799 0.24468 0.02721 0.24583 C 0.02578 0.24745 0.02591 0.2463 0.02591 0.24815 L 0.02799 0.25046 " pathEditMode="relative" rAng="0" ptsTypes="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6.66667E-6 L -2.08333E-7 -6.66667E-6 C 0.00026 0.00786 -0.00078 0.01643 0.00104 0.02384 C 0.00169 0.02615 0.00404 0.02198 0.0056 0.02175 C 0.01706 0.01944 0.04024 0.01573 0.04024 0.01573 L 0.07044 0.01782 C 0.07383 0.01805 0.07721 0.01921 0.0806 0.01967 C 0.08659 0.0206 0.09258 0.02106 0.09857 0.02175 C 0.09583 0.03587 0.09961 0.01874 0.09401 0.03379 C 0.09336 0.03541 0.09323 0.03772 0.09284 0.03958 C 0.09258 0.04374 0.09232 0.04768 0.0918 0.05161 C 0.09154 0.0537 0.09102 0.05555 0.09063 0.05763 C 0.09024 0.06018 0.08984 0.06272 0.08958 0.0655 C 0.08776 0.08078 0.08984 0.0736 0.0862 0.08333 L 0.08841 0.09536 L 0.08958 0.10138 C 0.08919 0.10601 0.08958 0.1111 0.08841 0.11527 C 0.08789 0.11712 0.08724 0.11134 0.08724 0.10925 C 0.08724 0.10601 0.08763 0.10231 0.08841 0.0993 C 0.08919 0.09675 0.09076 0.0956 0.0918 0.09328 C 0.09271 0.09143 0.09401 0.08495 0.09401 0.08749 C 0.09401 0.09166 0.0931 0.09583 0.0918 0.0993 L 0.08958 0.10532 L 0.08958 0.10532 L 0.09284 0.10532 " pathEditMode="relative" ptsTypes="AAAAAAAAAAAAAAAAAAAAAAA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66667E-6 L -4.16667E-6 6.66667E-6 C -0.00052 0.01251 0.00039 0.02292 -0.00221 0.0338 C -0.00299 0.03658 -0.00391 0.03889 -0.00456 0.04167 C -0.00534 0.04561 -0.00508 0.0507 -0.00677 0.05371 C -0.0082 0.05626 -0.00937 0.05973 -0.0112 0.06158 C -0.01328 0.06389 -0.01797 0.06551 -0.01797 0.06551 C -0.0263 0.06181 -0.02513 0.06158 -0.03815 0.06551 C -0.03945 0.06598 -0.04036 0.06829 -0.04141 0.06968 C -0.04219 0.07153 -0.04284 0.07362 -0.04375 0.07547 C -0.04622 0.08102 -0.04766 0.08126 -0.04935 0.08751 C -0.05026 0.09144 -0.05078 0.09538 -0.05156 0.09954 L -0.05377 0.11135 L -0.05495 0.11737 C -0.05521 0.13056 -0.05534 0.14399 -0.05599 0.15718 C -0.05625 0.16158 -0.05755 0.1669 -0.0582 0.17107 C -0.05872 0.17362 -0.05898 0.17639 -0.05937 0.17894 C -0.06002 0.18311 -0.06081 0.18704 -0.06159 0.19098 L -0.06276 0.197 L -0.0638 0.20278 C -0.06458 0.20649 -0.06588 0.21436 -0.06719 0.2169 C -0.0681 0.21829 -0.06953 0.21783 -0.07057 0.21876 C -0.07174 0.21991 -0.07279 0.22176 -0.07396 0.22269 C -0.075 0.22362 -0.07617 0.22385 -0.07734 0.22477 C -0.07851 0.22593 -0.07943 0.22778 -0.0806 0.22871 C -0.09258 0.2382 -0.08307 0.22778 -0.09075 0.23681 C -0.1 0.23126 -0.09505 0.23334 -0.10534 0.23079 C -0.11276 0.23149 -0.12031 0.23102 -0.1276 0.23264 C -0.12904 0.23311 -0.12969 0.23588 -0.13099 0.23681 C -0.1332 0.23797 -0.13555 0.23797 -0.13776 0.23866 C -0.13919 0.23913 -0.14075 0.24005 -0.14219 0.24075 C -0.14336 0.24121 -0.14453 0.24167 -0.14557 0.2426 C -0.14674 0.24376 -0.14766 0.24607 -0.14896 0.24676 C -0.15182 0.24815 -0.15495 0.24769 -0.15794 0.24862 C -0.15937 0.24908 -0.16094 0.25001 -0.16237 0.2507 C -0.16354 0.25186 -0.16484 0.25278 -0.16575 0.25463 C -0.16745 0.25811 -0.17018 0.26667 -0.17018 0.26667 C -0.17096 0.26459 -0.17226 0.26297 -0.17239 0.26065 C -0.17266 0.25788 -0.17083 0.24445 -0.17018 0.24075 C -0.16953 0.23658 -0.16797 0.22871 -0.16797 0.22871 C -0.16758 0.22408 -0.16745 0.21945 -0.1668 0.21482 C -0.16627 0.21065 -0.16523 0.20695 -0.16458 0.20278 L -0.16354 0.19491 C -0.16315 0.18889 -0.16289 0.18288 -0.16237 0.17709 C -0.16198 0.17246 -0.16068 0.16852 -0.15898 0.16505 C -0.15794 0.16297 -0.15664 0.16135 -0.1556 0.15903 C -0.15482 0.15718 -0.15417 0.1551 -0.15338 0.15325 C -0.15299 0.15047 -0.15273 0.14792 -0.15234 0.14514 C -0.15195 0.14329 -0.15143 0.14121 -0.15117 0.13913 C -0.15065 0.13403 -0.15039 0.12871 -0.15 0.12338 C -0.14974 0.10811 -0.14961 0.09283 -0.14896 0.07755 C -0.14883 0.07547 -0.14792 0.07362 -0.14779 0.07153 C -0.14713 0.05973 -0.14752 0.04769 -0.14674 0.03588 C -0.14596 0.02524 -0.14427 0.02616 -0.14336 0.01783 C -0.14271 0.01227 -0.14206 0.00556 -0.14114 6.66667E-6 C -0.14036 -0.00416 -0.13919 -0.00787 -0.1388 -0.01203 L -0.13659 -0.03587 C -0.13711 -0.0405 -0.1375 -0.04884 -0.1388 -0.0537 C -0.13945 -0.05578 -0.14036 -0.05763 -0.14114 -0.05972 C -0.14388 -0.07476 -0.1401 -0.05624 -0.1444 -0.07175 C -0.14505 -0.07361 -0.14505 -0.07569 -0.14557 -0.07754 C -0.14622 -0.07986 -0.14726 -0.08148 -0.14779 -0.08356 C -0.14883 -0.08749 -0.14935 -0.09166 -0.15 -0.0956 C -0.1513 -0.10208 -0.1513 -0.10185 -0.15234 -0.10949 C -0.15273 -0.11273 -0.15312 -0.11597 -0.15338 -0.11944 C -0.1543 -0.13124 -0.15495 -0.14328 -0.1556 -0.15532 C -0.15534 -0.16111 -0.15599 -0.16782 -0.15456 -0.17314 C -0.15391 -0.17523 -0.15286 -0.16921 -0.15234 -0.16712 C -0.15182 -0.16527 -0.15169 -0.16296 -0.15117 -0.16111 C -0.14883 -0.153 -0.14726 -0.15324 -0.14219 -0.14722 L -0.1388 -0.14328 C -0.13776 -0.14189 -0.13672 -0.14004 -0.13555 -0.13935 L -0.12877 -0.13541 C -0.1276 -0.13472 -0.12643 -0.13449 -0.12539 -0.13333 C -0.12318 -0.13055 -0.12018 -0.12685 -0.11758 -0.12546 C -0.11536 -0.1243 -0.11315 -0.12407 -0.11094 -0.12337 C -0.10117 -0.12407 -0.09141 -0.1243 -0.08177 -0.12546 C -0.07982 -0.12569 -0.07812 -0.12731 -0.07617 -0.12731 C -0.06575 -0.12731 -0.05521 -0.12592 -0.04479 -0.12546 C -0.04336 -0.12476 -0.0418 -0.12384 -0.04036 -0.12337 C -0.03476 -0.12129 -0.02904 -0.1199 -0.02357 -0.11736 C -0.022 -0.11666 -0.02057 -0.1162 -0.01901 -0.1155 C -0.01797 -0.11481 -0.0168 -0.11388 -0.01575 -0.11342 C -0.01354 -0.11249 -0.0112 -0.11203 -0.00898 -0.11134 C -0.00781 -0.11203 -0.00651 -0.11203 -0.0056 -0.11342 C -0.00482 -0.11481 -0.00456 -0.11736 -0.00456 -0.11944 C -0.00456 -0.13472 -0.00495 -0.14999 -0.0056 -0.16527 C -0.00599 -0.17361 -0.0069 -0.17245 -0.00898 -0.17916 C -0.01497 -0.19791 -0.00716 -0.17708 -0.01458 -0.19305 C -0.01549 -0.1949 -0.01601 -0.19722 -0.0168 -0.19907 C -0.01836 -0.20231 -0.02122 -0.20717 -0.02357 -0.20902 C -0.02943 -0.21342 -0.03177 -0.21319 -0.03815 -0.21481 C -0.05846 -0.22685 -0.03307 -0.21249 -0.05039 -0.22083 C -0.05273 -0.22199 -0.05495 -0.22361 -0.05716 -0.22476 C -0.0582 -0.22546 -0.05937 -0.22662 -0.06055 -0.22685 L -0.0806 -0.22893 C -0.09375 -0.23263 -0.08177 -0.22893 -0.0918 -0.23287 C -0.09375 -0.23356 -0.09557 -0.23379 -0.09739 -0.23472 C -0.09935 -0.23587 -0.10117 -0.23749 -0.10299 -0.23888 C -0.10911 -0.25509 -0.10456 -0.2405 -0.10638 -0.28055 C -0.10677 -0.28796 -0.10768 -0.29351 -0.10859 -0.30046 C -0.10976 -0.32152 -0.1095 -0.31967 -0.11094 -0.33819 C -0.1112 -0.34282 -0.11159 -0.34745 -0.11198 -0.35208 C -0.11237 -0.35624 -0.11289 -0.36018 -0.11315 -0.36412 C -0.11354 -0.37129 -0.1138 -0.3787 -0.11419 -0.38587 C -0.11458 -0.38333 -0.11536 -0.38078 -0.11536 -0.378 C -0.11536 -0.37523 -0.11471 -0.37268 -0.11419 -0.37013 C -0.11341 -0.36458 -0.11302 -0.36273 -0.11094 -0.3581 C -0.10989 -0.35601 -0.10846 -0.35439 -0.10755 -0.35208 C -0.10664 -0.35023 -0.10625 -0.34791 -0.10534 -0.34629 C -0.10338 -0.34282 -0.09961 -0.3405 -0.09739 -0.33819 C -0.08776 -0.328 -0.09414 -0.3324 -0.08737 -0.32824 C -0.0862 -0.32708 -0.08529 -0.32523 -0.08398 -0.3243 C -0.08255 -0.32314 -0.08099 -0.32314 -0.07956 -0.32222 C -0.07838 -0.32175 -0.07734 -0.32083 -0.07617 -0.32037 C -0.06836 -0.31736 -0.07135 -0.31967 -0.06497 -0.31643 C -0.06276 -0.31504 -0.06055 -0.31365 -0.0582 -0.31249 L -0.05156 -0.30833 C -0.05156 -0.30833 -0.04479 -0.30439 -0.04479 -0.30439 C -0.03997 -0.30347 -0.03398 -0.30277 -0.02917 -0.30046 C -0.02682 -0.2993 -0.02461 -0.29768 -0.02239 -0.29652 L -0.01237 -0.2905 L -0.0056 -0.28657 L -4.16667E-6 -0.28449 C 0.00143 -0.2831 0.00274 -0.28078 0.00443 -0.28055 C 0.01211 -0.27939 0.01211 -0.28449 0.01901 -0.28657 L 0.02578 -0.28842 L 0.02578 -0.28842 " pathEditMode="relative" ptsTypes="AAAAAAAAAAAAAAAAAAAAAAAAAAAAAAA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76518" y="1809754"/>
            <a:ext cx="3449385" cy="2093332"/>
            <a:chOff x="1447800" y="1600200"/>
            <a:chExt cx="6096000" cy="1295400"/>
          </a:xfrm>
          <a:blipFill>
            <a:blip r:embed="rId2"/>
            <a:tile tx="0" ty="0" sx="100000" sy="100000" flip="none" algn="tl"/>
          </a:blipFill>
        </p:grpSpPr>
        <p:sp>
          <p:nvSpPr>
            <p:cNvPr id="37" name="16-Point Star 36"/>
            <p:cNvSpPr/>
            <p:nvPr/>
          </p:nvSpPr>
          <p:spPr>
            <a:xfrm>
              <a:off x="1447800" y="1600200"/>
              <a:ext cx="6096000" cy="1295400"/>
            </a:xfrm>
            <a:prstGeom prst="star16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2641601" y="1828800"/>
              <a:ext cx="4203701" cy="8570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2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2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নেটওয়ার্কের শ্রেণি বিভাগ</a:t>
              </a:r>
              <a:endParaRPr lang="en-US" sz="4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867133" y="2403187"/>
            <a:ext cx="929775" cy="35024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lIns="87782" tIns="43891" rIns="87782" bIns="43891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6653" y="2511710"/>
            <a:ext cx="1003855" cy="35024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lIns="87782" tIns="43891" rIns="87782" bIns="43891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2020" y="5440181"/>
            <a:ext cx="801380" cy="35024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lIns="87782" tIns="43891" rIns="87782" bIns="43891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6043" y="5573207"/>
            <a:ext cx="1217917" cy="35024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lIns="87782" tIns="43891" rIns="87782" bIns="43891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5224" y="46996"/>
            <a:ext cx="3927040" cy="2773973"/>
            <a:chOff x="302794" y="50353"/>
            <a:chExt cx="4027733" cy="29721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91"/>
            <a:stretch/>
          </p:blipFill>
          <p:spPr>
            <a:xfrm>
              <a:off x="302794" y="50353"/>
              <a:ext cx="3708114" cy="2318322"/>
            </a:xfrm>
            <a:prstGeom prst="rect">
              <a:avLst/>
            </a:prstGeom>
          </p:spPr>
        </p:pic>
        <p:sp>
          <p:nvSpPr>
            <p:cNvPr id="8" name="Down Arrow 7"/>
            <p:cNvSpPr/>
            <p:nvPr/>
          </p:nvSpPr>
          <p:spPr>
            <a:xfrm rot="6981189">
              <a:off x="3483387" y="2175328"/>
              <a:ext cx="723367" cy="970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430" y="3228828"/>
            <a:ext cx="4100147" cy="2248474"/>
            <a:chOff x="495825" y="3459458"/>
            <a:chExt cx="4205279" cy="2409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5" y="3459458"/>
              <a:ext cx="3397475" cy="2409079"/>
            </a:xfrm>
            <a:prstGeom prst="rect">
              <a:avLst/>
            </a:prstGeom>
          </p:spPr>
        </p:pic>
        <p:sp>
          <p:nvSpPr>
            <p:cNvPr id="14" name="Down Arrow 13"/>
            <p:cNvSpPr/>
            <p:nvPr/>
          </p:nvSpPr>
          <p:spPr>
            <a:xfrm rot="3090438">
              <a:off x="3680270" y="3518583"/>
              <a:ext cx="766330" cy="12753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01691" y="2994578"/>
            <a:ext cx="4220688" cy="2312264"/>
            <a:chOff x="7067210" y="3275580"/>
            <a:chExt cx="4328911" cy="24774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989" y="3275580"/>
              <a:ext cx="3390132" cy="2477426"/>
            </a:xfrm>
            <a:prstGeom prst="rect">
              <a:avLst/>
            </a:prstGeom>
          </p:spPr>
        </p:pic>
        <p:sp>
          <p:nvSpPr>
            <p:cNvPr id="15" name="Down Arrow 14"/>
            <p:cNvSpPr/>
            <p:nvPr/>
          </p:nvSpPr>
          <p:spPr>
            <a:xfrm rot="18064795">
              <a:off x="7228479" y="3768818"/>
              <a:ext cx="648373" cy="970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79903" y="55137"/>
            <a:ext cx="3463807" cy="2318555"/>
            <a:chOff x="7364002" y="59075"/>
            <a:chExt cx="3552623" cy="24841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981" y="59075"/>
              <a:ext cx="2690644" cy="2440009"/>
            </a:xfrm>
            <a:prstGeom prst="rect">
              <a:avLst/>
            </a:prstGeom>
          </p:spPr>
        </p:pic>
        <p:sp>
          <p:nvSpPr>
            <p:cNvPr id="16" name="Down Arrow 15"/>
            <p:cNvSpPr/>
            <p:nvPr/>
          </p:nvSpPr>
          <p:spPr>
            <a:xfrm rot="14265166">
              <a:off x="7490593" y="1698921"/>
              <a:ext cx="717729" cy="970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3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99394" y="1308083"/>
            <a:ext cx="7652385" cy="725090"/>
            <a:chOff x="0" y="0"/>
            <a:chExt cx="9144000" cy="845641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chemeClr val="accent4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grpSpPr>
        <p:sp>
          <p:nvSpPr>
            <p:cNvPr id="23" name="Rounded Rectangle 22"/>
            <p:cNvSpPr/>
            <p:nvPr/>
          </p:nvSpPr>
          <p:spPr>
            <a:xfrm>
              <a:off x="0" y="0"/>
              <a:ext cx="9144000" cy="84564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6"/>
            <p:cNvSpPr txBox="1"/>
            <p:nvPr/>
          </p:nvSpPr>
          <p:spPr>
            <a:xfrm>
              <a:off x="1524001" y="68759"/>
              <a:ext cx="6324600" cy="735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5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নেটওয়ার্ক টপোলজির প্রকারভেদ         </a:t>
              </a:r>
              <a:endPara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34390" y="1999499"/>
            <a:ext cx="1629795" cy="1930579"/>
            <a:chOff x="1983989" y="3302400"/>
            <a:chExt cx="1671585" cy="2068478"/>
          </a:xfrm>
        </p:grpSpPr>
        <p:sp>
          <p:nvSpPr>
            <p:cNvPr id="3" name="Down Arrow 2"/>
            <p:cNvSpPr/>
            <p:nvPr/>
          </p:nvSpPr>
          <p:spPr>
            <a:xfrm>
              <a:off x="2610425" y="3302400"/>
              <a:ext cx="533400" cy="754559"/>
            </a:xfrm>
            <a:prstGeom prst="downArrow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989" y="4087891"/>
              <a:ext cx="1671585" cy="1282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" name="TextBox 17"/>
          <p:cNvSpPr txBox="1"/>
          <p:nvPr/>
        </p:nvSpPr>
        <p:spPr>
          <a:xfrm>
            <a:off x="2233597" y="3930079"/>
            <a:ext cx="891540" cy="565693"/>
          </a:xfrm>
          <a:prstGeom prst="rect">
            <a:avLst/>
          </a:prstGeom>
          <a:noFill/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endParaRPr lang="en-US" sz="31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44355" y="1999499"/>
            <a:ext cx="1560196" cy="1960976"/>
            <a:chOff x="3635235" y="3302400"/>
            <a:chExt cx="1600201" cy="2101046"/>
          </a:xfrm>
        </p:grpSpPr>
        <p:sp>
          <p:nvSpPr>
            <p:cNvPr id="4" name="Down Arrow 3"/>
            <p:cNvSpPr/>
            <p:nvPr/>
          </p:nvSpPr>
          <p:spPr>
            <a:xfrm>
              <a:off x="4210625" y="3302400"/>
              <a:ext cx="533400" cy="754559"/>
            </a:xfrm>
            <a:prstGeom prst="downArrow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235" y="4209294"/>
              <a:ext cx="1600201" cy="1194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8" name="TextBox 18"/>
          <p:cNvSpPr txBox="1"/>
          <p:nvPr/>
        </p:nvSpPr>
        <p:spPr>
          <a:xfrm>
            <a:off x="4044262" y="3943714"/>
            <a:ext cx="865143" cy="565693"/>
          </a:xfrm>
          <a:prstGeom prst="rect">
            <a:avLst/>
          </a:prstGeom>
          <a:noFill/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রিং</a:t>
            </a:r>
            <a:endParaRPr lang="en-US" sz="31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95762" y="1985863"/>
            <a:ext cx="1701204" cy="1944215"/>
            <a:chOff x="5247100" y="3302400"/>
            <a:chExt cx="1744825" cy="2083088"/>
          </a:xfrm>
        </p:grpSpPr>
        <p:sp>
          <p:nvSpPr>
            <p:cNvPr id="5" name="Down Arrow 4"/>
            <p:cNvSpPr/>
            <p:nvPr/>
          </p:nvSpPr>
          <p:spPr>
            <a:xfrm>
              <a:off x="5810825" y="3302400"/>
              <a:ext cx="533400" cy="754559"/>
            </a:xfrm>
            <a:prstGeom prst="downArrow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100" y="4010074"/>
              <a:ext cx="1744825" cy="1375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0" name="TextBox 19"/>
          <p:cNvSpPr txBox="1"/>
          <p:nvPr/>
        </p:nvSpPr>
        <p:spPr>
          <a:xfrm>
            <a:off x="5582825" y="3960475"/>
            <a:ext cx="1114425" cy="565693"/>
          </a:xfrm>
          <a:prstGeom prst="rect">
            <a:avLst/>
          </a:prstGeom>
          <a:noFill/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স্টার</a:t>
            </a:r>
            <a:endParaRPr lang="en-US" sz="31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97880" y="1999499"/>
            <a:ext cx="1263015" cy="1831451"/>
            <a:chOff x="7177313" y="3302400"/>
            <a:chExt cx="1295400" cy="1962269"/>
          </a:xfrm>
        </p:grpSpPr>
        <p:sp>
          <p:nvSpPr>
            <p:cNvPr id="6" name="Down Arrow 5"/>
            <p:cNvSpPr/>
            <p:nvPr/>
          </p:nvSpPr>
          <p:spPr>
            <a:xfrm>
              <a:off x="7487225" y="3302400"/>
              <a:ext cx="533400" cy="754559"/>
            </a:xfrm>
            <a:prstGeom prst="downArrow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313" y="4163168"/>
              <a:ext cx="1295400" cy="11015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2" name="TextBox 20"/>
          <p:cNvSpPr txBox="1"/>
          <p:nvPr/>
        </p:nvSpPr>
        <p:spPr>
          <a:xfrm>
            <a:off x="7355971" y="3930079"/>
            <a:ext cx="696957" cy="565693"/>
          </a:xfrm>
          <a:prstGeom prst="rect">
            <a:avLst/>
          </a:prstGeom>
          <a:noFill/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</a:t>
            </a:r>
            <a:endParaRPr lang="en-US" sz="31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68862" y="1999499"/>
            <a:ext cx="1560195" cy="2012855"/>
            <a:chOff x="8686012" y="3302400"/>
            <a:chExt cx="1600200" cy="2156630"/>
          </a:xfrm>
        </p:grpSpPr>
        <p:sp>
          <p:nvSpPr>
            <p:cNvPr id="7" name="Down Arrow 6"/>
            <p:cNvSpPr/>
            <p:nvPr/>
          </p:nvSpPr>
          <p:spPr>
            <a:xfrm>
              <a:off x="9087425" y="3302400"/>
              <a:ext cx="533400" cy="754559"/>
            </a:xfrm>
            <a:prstGeom prst="downArrow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012" y="4136491"/>
              <a:ext cx="1600200" cy="1322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4" name="TextBox 21"/>
          <p:cNvSpPr txBox="1"/>
          <p:nvPr/>
        </p:nvSpPr>
        <p:spPr>
          <a:xfrm>
            <a:off x="8860240" y="3960475"/>
            <a:ext cx="1098783" cy="565693"/>
          </a:xfrm>
          <a:prstGeom prst="rect">
            <a:avLst/>
          </a:prstGeom>
          <a:noFill/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</a:t>
            </a:r>
            <a:endParaRPr lang="en-US" sz="31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99256"/>
              </p:ext>
            </p:extLst>
          </p:nvPr>
        </p:nvGraphicFramePr>
        <p:xfrm>
          <a:off x="9999220" y="2057894"/>
          <a:ext cx="891540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Packager Shell Object" showAsIcon="1" r:id="rId9" imgW="914400" imgH="771480" progId="Package">
                  <p:embed/>
                </p:oleObj>
              </mc:Choice>
              <mc:Fallback>
                <p:oleObj name="Packager Shell Object" showAsIcon="1" r:id="rId9" imgW="914400" imgH="771480" progId="Package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9220" y="2057894"/>
                        <a:ext cx="891540" cy="720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838219" y="2861973"/>
            <a:ext cx="7711248" cy="118614"/>
          </a:xfrm>
          <a:prstGeom prst="flowChartAlternateProcess">
            <a:avLst/>
          </a:prstGeom>
          <a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56933" y="1497916"/>
            <a:ext cx="1313212" cy="1364057"/>
            <a:chOff x="185737" y="1219200"/>
            <a:chExt cx="1414463" cy="1752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7" y="1219200"/>
              <a:ext cx="1414463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Flowchart: Alternate Process 24"/>
            <p:cNvSpPr/>
            <p:nvPr/>
          </p:nvSpPr>
          <p:spPr>
            <a:xfrm>
              <a:off x="1128712" y="1990724"/>
              <a:ext cx="76200" cy="981076"/>
            </a:xfrm>
            <a:prstGeom prst="flowChartAlternateProcess">
              <a:avLst/>
            </a:prstGeom>
            <a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46234" y="1490503"/>
            <a:ext cx="1313212" cy="1371471"/>
            <a:chOff x="4267200" y="1209675"/>
            <a:chExt cx="1414463" cy="176212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1209675"/>
              <a:ext cx="1414463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Flowchart: Alternate Process 22"/>
            <p:cNvSpPr/>
            <p:nvPr/>
          </p:nvSpPr>
          <p:spPr>
            <a:xfrm>
              <a:off x="5219700" y="1990724"/>
              <a:ext cx="76200" cy="981076"/>
            </a:xfrm>
            <a:prstGeom prst="flowChartAlternateProcess">
              <a:avLst/>
            </a:prstGeom>
            <a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27104" y="1468264"/>
            <a:ext cx="1313212" cy="1407301"/>
            <a:chOff x="6400800" y="1181100"/>
            <a:chExt cx="1414463" cy="180816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1181100"/>
              <a:ext cx="1414463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Flowchart: Alternate Process 20"/>
            <p:cNvSpPr/>
            <p:nvPr/>
          </p:nvSpPr>
          <p:spPr>
            <a:xfrm>
              <a:off x="7336631" y="2008186"/>
              <a:ext cx="76200" cy="981076"/>
            </a:xfrm>
            <a:prstGeom prst="flowChartAlternateProcess">
              <a:avLst/>
            </a:prstGeom>
            <a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67059" y="2985528"/>
            <a:ext cx="1313212" cy="1655651"/>
            <a:chOff x="2243137" y="3130548"/>
            <a:chExt cx="1414463" cy="212725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137" y="4029075"/>
              <a:ext cx="1414463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Flowchart: Alternate Process 18"/>
            <p:cNvSpPr/>
            <p:nvPr/>
          </p:nvSpPr>
          <p:spPr>
            <a:xfrm>
              <a:off x="3271837" y="3130548"/>
              <a:ext cx="76200" cy="981076"/>
            </a:xfrm>
            <a:prstGeom prst="flowChartAlternateProcess">
              <a:avLst/>
            </a:prstGeom>
            <a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4948" y="2980588"/>
            <a:ext cx="1313212" cy="1650707"/>
            <a:chOff x="4071937" y="3124200"/>
            <a:chExt cx="1414463" cy="21209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937" y="4016375"/>
              <a:ext cx="1414463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Flowchart: Alternate Process 16"/>
            <p:cNvSpPr/>
            <p:nvPr/>
          </p:nvSpPr>
          <p:spPr>
            <a:xfrm>
              <a:off x="5100637" y="3124200"/>
              <a:ext cx="76200" cy="981076"/>
            </a:xfrm>
            <a:prstGeom prst="flowChartAlternateProcess">
              <a:avLst/>
            </a:prstGeom>
            <a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62838" y="2980588"/>
            <a:ext cx="1313212" cy="1650707"/>
            <a:chOff x="5900737" y="3124200"/>
            <a:chExt cx="1414463" cy="2120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737" y="4016375"/>
              <a:ext cx="1414463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Flowchart: Alternate Process 14"/>
            <p:cNvSpPr/>
            <p:nvPr/>
          </p:nvSpPr>
          <p:spPr>
            <a:xfrm>
              <a:off x="6929437" y="3124200"/>
              <a:ext cx="76200" cy="981076"/>
            </a:xfrm>
            <a:prstGeom prst="flowChartAlternateProcess">
              <a:avLst/>
            </a:prstGeom>
            <a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07445" y="2980588"/>
            <a:ext cx="1313212" cy="1650707"/>
            <a:chOff x="7564437" y="3124200"/>
            <a:chExt cx="1414463" cy="21209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437" y="4016375"/>
              <a:ext cx="1414463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Flowchart: Alternate Process 12"/>
            <p:cNvSpPr/>
            <p:nvPr/>
          </p:nvSpPr>
          <p:spPr>
            <a:xfrm>
              <a:off x="8605837" y="3124200"/>
              <a:ext cx="76200" cy="981076"/>
            </a:xfrm>
            <a:prstGeom prst="flowChartAlternateProcess">
              <a:avLst/>
            </a:prstGeom>
            <a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68450" y="2971900"/>
            <a:ext cx="1313212" cy="1728586"/>
            <a:chOff x="2034953" y="3603943"/>
            <a:chExt cx="1414463" cy="222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953" y="4596180"/>
              <a:ext cx="1414463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Flowchart: Alternate Process 26"/>
            <p:cNvSpPr/>
            <p:nvPr/>
          </p:nvSpPr>
          <p:spPr>
            <a:xfrm>
              <a:off x="2979516" y="3603943"/>
              <a:ext cx="76200" cy="981076"/>
            </a:xfrm>
            <a:prstGeom prst="flowChartAlternateProcess">
              <a:avLst/>
            </a:prstGeom>
            <a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77848" y="1419088"/>
            <a:ext cx="778199" cy="1437945"/>
            <a:chOff x="2514600" y="857566"/>
            <a:chExt cx="838200" cy="18475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857566"/>
              <a:ext cx="838200" cy="1199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Flowchart: Alternate Process 30"/>
            <p:cNvSpPr/>
            <p:nvPr/>
          </p:nvSpPr>
          <p:spPr>
            <a:xfrm>
              <a:off x="3048000" y="1895472"/>
              <a:ext cx="76200" cy="809628"/>
            </a:xfrm>
            <a:prstGeom prst="flowChartAlternateProcess">
              <a:avLst/>
            </a:prstGeom>
            <a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rot="20617173">
            <a:off x="4199791" y="1000099"/>
            <a:ext cx="2452511" cy="466954"/>
            <a:chOff x="5803900" y="1025863"/>
            <a:chExt cx="2388114" cy="739437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3000">
                <a:srgbClr val="F8B049"/>
              </a:gs>
              <a:gs pos="21001">
                <a:srgbClr val="F8B049"/>
              </a:gs>
              <a:gs pos="63000">
                <a:schemeClr val="accent3">
                  <a:lumMod val="60000"/>
                  <a:lumOff val="40000"/>
                </a:schemeClr>
              </a:gs>
              <a:gs pos="67000">
                <a:schemeClr val="accent3">
                  <a:lumMod val="60000"/>
                  <a:lumOff val="40000"/>
                </a:schemeClr>
              </a:gs>
              <a:gs pos="82001">
                <a:schemeClr val="accent6">
                  <a:lumMod val="60000"/>
                  <a:lumOff val="40000"/>
                </a:schemeClr>
              </a:gs>
              <a:gs pos="100000">
                <a:srgbClr val="F8B049"/>
              </a:gs>
            </a:gsLst>
            <a:lin ang="5400000" scaled="0"/>
          </a:gradFill>
        </p:grpSpPr>
        <p:sp>
          <p:nvSpPr>
            <p:cNvPr id="36" name="Notched Right Arrow 35"/>
            <p:cNvSpPr/>
            <p:nvPr/>
          </p:nvSpPr>
          <p:spPr>
            <a:xfrm flipH="1">
              <a:off x="5803900" y="1033790"/>
              <a:ext cx="2197100" cy="731510"/>
            </a:xfrm>
            <a:prstGeom prst="notch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82214" y="1025863"/>
              <a:ext cx="2209800" cy="7066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 ব্যাকবোন</a:t>
              </a:r>
              <a:endPara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5273" y="4839709"/>
            <a:ext cx="8313039" cy="138130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chemeClr val="accent4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lIns="87782" tIns="43891" rIns="87782" bIns="438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সংগঠনে মুল ব্যাকবোন বা মূল লাইনের সাথে সবগুলো কম্পিউটারের সংযোগ  থাকে।</a:t>
            </a:r>
            <a:endParaRPr lang="en-US" sz="4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1733" y="-19273"/>
            <a:ext cx="3429001" cy="67341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chemeClr val="accent4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lIns="87782" tIns="43891" rIns="87782" bIns="43891" rtlCol="0">
            <a:spAutoFit/>
          </a:bodyPr>
          <a:lstStyle/>
          <a:p>
            <a:pPr algn="ctr"/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913036" y="1375512"/>
            <a:ext cx="414921" cy="38269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3905370" y="1272726"/>
            <a:ext cx="499112" cy="4628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870569" y="1285189"/>
            <a:ext cx="431224" cy="325484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9929995" y="736293"/>
            <a:ext cx="623311" cy="611419"/>
          </a:xfrm>
          <a:prstGeom prst="star5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3948402" y="1347712"/>
            <a:ext cx="376331" cy="40198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3793693" y="1428020"/>
            <a:ext cx="467078" cy="449211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9321159" y="53363"/>
            <a:ext cx="623311" cy="611419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953185" y="1455266"/>
            <a:ext cx="392988" cy="548952"/>
          </a:xfrm>
          <a:prstGeom prst="star5">
            <a:avLst>
              <a:gd name="adj" fmla="val 16999"/>
              <a:gd name="hf" fmla="val 105146"/>
              <a:gd name="vf" fmla="val 11055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2" tIns="43891" rIns="87782" bIns="43891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6132" y="4806058"/>
            <a:ext cx="8192181" cy="125819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lIns="87782" tIns="43891" rIns="87782" bIns="43891" rtlCol="0" anchor="ctr">
            <a:spAutoFit/>
          </a:bodyPr>
          <a:lstStyle/>
          <a:p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    সহজেই নতুন সংযোগ করা যায়</a:t>
            </a:r>
          </a:p>
          <a:p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781336" y="1548703"/>
            <a:ext cx="358150" cy="564305"/>
            <a:chOff x="10540325" y="1916377"/>
            <a:chExt cx="367333" cy="604613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10540325" y="1916377"/>
              <a:ext cx="283579" cy="6046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40325" y="1916377"/>
              <a:ext cx="367333" cy="6046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942317" y="3564939"/>
            <a:ext cx="754327" cy="585256"/>
            <a:chOff x="10540325" y="2798528"/>
            <a:chExt cx="773669" cy="62706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0540325" y="3129943"/>
              <a:ext cx="283578" cy="2956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727837" y="2798528"/>
              <a:ext cx="55193" cy="5723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714884" y="2798528"/>
              <a:ext cx="599110" cy="118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898162" y="1504170"/>
            <a:ext cx="754327" cy="585256"/>
            <a:chOff x="10540325" y="2798528"/>
            <a:chExt cx="773669" cy="6270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0540325" y="3129943"/>
              <a:ext cx="283578" cy="2956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0727837" y="2798528"/>
              <a:ext cx="55193" cy="5723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0714884" y="2798528"/>
              <a:ext cx="599110" cy="118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743942" y="1548702"/>
            <a:ext cx="754327" cy="585256"/>
            <a:chOff x="10540325" y="2798528"/>
            <a:chExt cx="773669" cy="6270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0540325" y="3129943"/>
              <a:ext cx="283578" cy="2956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0727837" y="2798528"/>
              <a:ext cx="55193" cy="5723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0714884" y="2798528"/>
              <a:ext cx="599110" cy="118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506808" y="3637068"/>
            <a:ext cx="754327" cy="585256"/>
            <a:chOff x="10540325" y="2798528"/>
            <a:chExt cx="773669" cy="62706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0540325" y="3129943"/>
              <a:ext cx="283578" cy="2956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0727837" y="2798528"/>
              <a:ext cx="55193" cy="5723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0714884" y="2798528"/>
              <a:ext cx="599110" cy="118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212623" y="3615712"/>
            <a:ext cx="754327" cy="585256"/>
            <a:chOff x="10540325" y="2798528"/>
            <a:chExt cx="773669" cy="62706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10540325" y="3129943"/>
              <a:ext cx="283578" cy="2956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0727837" y="2798528"/>
              <a:ext cx="55193" cy="5723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714884" y="2798528"/>
              <a:ext cx="599110" cy="118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740317" y="3642396"/>
            <a:ext cx="754327" cy="585256"/>
            <a:chOff x="10540325" y="2798528"/>
            <a:chExt cx="773669" cy="6270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0540325" y="3129943"/>
              <a:ext cx="283578" cy="2956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0727837" y="2798528"/>
              <a:ext cx="55193" cy="5723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0714884" y="2798528"/>
              <a:ext cx="599110" cy="118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360423" y="3728105"/>
            <a:ext cx="754327" cy="585256"/>
            <a:chOff x="10540325" y="2798528"/>
            <a:chExt cx="773669" cy="62706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0540325" y="3129943"/>
              <a:ext cx="283578" cy="2956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0727837" y="2798528"/>
              <a:ext cx="55193" cy="5723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0714884" y="2798528"/>
              <a:ext cx="599110" cy="118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3942316" y="-25524"/>
            <a:ext cx="3576075" cy="627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87782" tIns="43891" rIns="87782" bIns="43891" rtlCol="0" anchor="ctr">
            <a:spAutoFit/>
          </a:bodyPr>
          <a:lstStyle/>
          <a:p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টপোলজির সুবিধা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400" y="4882370"/>
            <a:ext cx="8261596" cy="9042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7782" tIns="43891" rIns="87782" bIns="43891" rtlCol="0" anchor="ctr">
            <a:spAutoFit/>
          </a:bodyPr>
          <a:lstStyle/>
          <a:p>
            <a:endParaRPr lang="bn-BD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 নষ্ট হলে অন্যগুলো সচল থাকে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6602" y="43388"/>
            <a:ext cx="3399873" cy="56569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lIns="87782" tIns="43891" rIns="87782" bIns="43891" rtlCol="0">
            <a:spAutoFit/>
          </a:bodyPr>
          <a:lstStyle/>
          <a:p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টপোলজির অসুবিধা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5722" y="4930732"/>
            <a:ext cx="8340649" cy="104274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lIns="87782" tIns="43891" rIns="87782" bIns="43891" rtlCol="0">
            <a:spAutoFit/>
          </a:bodyPr>
          <a:lstStyle/>
          <a:p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কম্পিউটারে তথ্য পাঠালে সবগুলো কম্পিটারে চলে যায়</a:t>
            </a:r>
          </a:p>
          <a:p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1334" y="4880680"/>
            <a:ext cx="7521779" cy="125819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lIns="87782" tIns="43891" rIns="87782" bIns="43891" rtlCol="0" anchor="ctr">
            <a:spAutoFit/>
          </a:bodyPr>
          <a:lstStyle/>
          <a:p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এই টপোলজি ধীর গতি সম্পন্ন</a:t>
            </a:r>
          </a:p>
          <a:p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1/12/2021</a:t>
            </a:r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00023 C 0.00117 0.00555 0.00273 0.01111 0.00338 0.01736 C 0.00416 0.02616 0.00377 0.03518 0.00442 0.04375 C 0.00494 0.0493 0.00599 0.0544 0.00677 0.05949 C 0.00468 0.09166 0.00351 0.08958 0.0056 0.1169 C 0.00573 0.11921 0.00638 0.12106 0.00677 0.12338 C 0.00638 0.13009 0.00612 0.1368 0.0056 0.14329 C 0.00534 0.14722 0.00455 0.15069 0.00442 0.1544 C 0.0039 0.17291 0.00377 0.19143 0.00338 0.20995 C 3.33333E-6 0.20903 -0.00339 0.20879 -0.00677 0.20764 C -0.00899 0.20648 -0.01341 0.20324 -0.01341 0.20347 L -0.04922 0.20532 C -0.05326 0.20579 -0.06068 0.20833 -0.06498 0.20995 L -0.13203 0.20764 C -0.13321 0.20764 -0.13529 0.20764 -0.13542 0.20532 C -0.13581 0.2 -0.13399 0.19491 -0.13321 0.18981 C -0.13151 0.13935 -0.13138 0.15023 -0.13321 0.08171 C -0.13321 0.0794 -0.13425 0.07731 -0.13438 0.075 C -0.13464 0.05949 -0.13438 0.04375 -0.13438 0.02847 L -0.13438 0.0287 " pathEditMode="relative" rAng="0" ptsTypes="AAAAAAAAAAAAAAAAAAA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0.09467 L 0.00704 0.0949 C 0.00743 0.10532 0.00769 0.11597 0.00821 0.12638 C 0.00847 0.13078 0.00938 0.13495 0.00938 0.13958 C 0.00938 0.14953 0.00977 0.16273 0.00704 0.17291 C 0.00638 0.17546 0.0056 0.17777 0.00482 0.18055 C 0.00521 0.18842 0.00118 0.2037 0.00599 0.20439 C 0.12422 0.22245 0.12553 0.2206 0.19063 0.20277 C 0.19141 0.20069 0.19284 0.1993 0.19297 0.19722 C 0.19362 0.16736 0.19284 0.1625 0.19063 0.1412 C 0.19128 0.11851 0.19076 0.1037 0.19297 0.08379 C 0.19323 0.08101 0.19362 0.0787 0.19402 0.07615 C 0.19362 0.07176 0.19336 0.06759 0.19297 0.06319 C 0.19271 0.06111 0.1918 0.05787 0.1918 0.05787 L 0.19297 0.06319 C 0.19258 0.07615 0.19271 0.08935 0.1918 0.10231 C 0.19167 0.10439 0.19011 0.10578 0.18959 0.10787 C 0.18907 0.10972 0.18881 0.11157 0.18842 0.11342 C 0.18881 0.10833 0.18907 0.10347 0.18959 0.09861 C 0.18972 0.09676 0.1905 0.0949 0.19063 0.09305 C 0.19089 0.08935 0.19063 0.08541 0.19063 0.08171 L 0.19063 0.08194 L 0.19063 0.08171 L 0.19857 0.08379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0.03449 L 0.00872 0.03472 C 0.00911 0.0456 0.00911 0.05694 0.0099 0.06828 C 0.01029 0.075 0.01211 0.08819 0.01211 0.08842 C 0.01133 0.1074 0.01081 0.12662 0.0099 0.14583 C 0.00977 0.14861 0.00898 0.15115 0.00872 0.1537 C 0.00651 0.18287 0.00924 0.16736 0.00651 0.18171 C 0.00612 0.18634 0.00456 0.1912 0.00534 0.1956 C 0.00573 0.19768 0.00768 0.19259 0.00872 0.19352 C 0.00977 0.19444 0.00951 0.19768 0.0099 0.19953 C 0.01029 0.20347 0.01042 0.20764 0.01094 0.21157 C 0.01159 0.21551 0.0125 0.21944 0.01328 0.22338 C 0.01419 0.22847 0.01406 0.23194 0.01771 0.23333 C 0.02174 0.23495 0.02591 0.23495 0.03008 0.23541 C 0.03711 0.23634 0.04414 0.2368 0.0513 0.2375 C 0.05612 0.2368 0.06107 0.2368 0.06589 0.23541 C 0.06823 0.23472 0.07031 0.2324 0.07253 0.23148 L 0.07708 0.2294 C 0.08633 0.23009 0.0957 0.23032 0.10508 0.23148 C 0.10768 0.23171 0.11029 0.23333 0.11289 0.23333 C 0.11992 0.23333 0.12708 0.23217 0.13411 0.23148 C 0.13568 0.23078 0.13711 0.2294 0.13867 0.2294 C 0.18789 0.2294 0.17656 0.22708 0.2013 0.23333 C 0.21693 0.24259 0.20573 0.2375 0.23607 0.23541 C 0.23906 0.23472 0.24193 0.23403 0.24492 0.23333 C 0.26302 0.23032 0.25417 0.23379 0.26406 0.2294 L 0.32669 0.23148 C 0.33906 0.23148 0.35195 0.23657 0.36367 0.2294 C 0.36719 0.22731 0.36289 0.2162 0.3625 0.20949 C 0.36549 0.13472 0.36471 0.17245 0.36471 0.09606 L 0.36471 0.09629 L 0.35911 0.10208 " pathEditMode="relative" rAng="0" ptsTypes="AAAAAAAAAAAAAAAAAAAAAAAAAAAAAA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1.11111E-6 C 0.00222 0.0051 0.00495 0.00996 0.00664 0.01574 C 0.00768 0.01945 0.00729 0.02385 0.00781 0.02778 C 0.00847 0.0331 0.00925 0.03843 0.01003 0.04375 L 0.01224 0.05949 C 0.01185 0.09746 0.01172 0.13519 0.01107 0.17292 C 0.01107 0.17824 0.01055 0.18357 0.01003 0.18889 C 0.00977 0.19097 0.00925 0.19283 0.00886 0.19491 C 0.02422 0.29051 0.00807 0.20672 0.15443 0.21065 C 0.1556 0.21065 0.15664 0.21227 0.15781 0.21273 C 0.16003 0.21366 0.16224 0.21435 0.16445 0.21482 C 0.16862 0.21551 0.17266 0.21597 0.17682 0.21667 C 0.24948 0.21273 0.19089 0.21551 0.30886 0.21273 L 0.38047 0.21065 C 0.39336 0.2051 0.378 0.21135 0.40742 0.20672 C 0.4086 0.20648 0.40964 0.2051 0.41068 0.20486 C 0.41367 0.20371 0.41667 0.20347 0.41966 0.20278 C 0.42305 0.20347 0.42643 0.20347 0.42982 0.20486 C 0.43203 0.20556 0.43412 0.20857 0.43646 0.2088 L 0.46224 0.21065 C 0.45417 0.23241 0.4586 0.21621 0.45664 0.2544 C 0.45573 0.27176 0.45599 0.26088 0.45443 0.27246 C 0.45326 0.2801 0.45274 0.28843 0.45222 0.2963 C 0.45391 0.3375 0.45156 0.31065 0.45443 0.32801 C 0.45586 0.3375 0.4543 0.33403 0.45664 0.33797 L 0.45664 0.33797 L 0.43763 0.34213 L 0.46341 0.33797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0.07801 L 0.01367 0.02847 C 0.01055 0.05671 0.01081 0.04607 0.01263 0.08218 C 0.01276 0.08542 0.01289 0.08889 0.01367 0.09213 C 0.02331 0.12963 0.01537 0.08889 0.01927 0.10996 C 0.01862 0.11921 0.01875 0.12894 0.01706 0.13773 C 0.01641 0.14144 0.0138 0.14259 0.01263 0.14584 C 0.01198 0.14746 0.01185 0.14977 0.01146 0.15162 C 0.01185 0.15834 0.01185 0.16505 0.01263 0.17153 C 0.01315 0.17639 0.01472 0.18542 0.01706 0.18959 C 0.01875 0.19259 0.02149 0.19468 0.02383 0.1956 C 0.02604 0.1963 0.02826 0.19676 0.03047 0.19746 C 0.03412 0.19954 0.03529 0.2007 0.03946 0.20139 C 0.04388 0.20232 0.04844 0.20255 0.05287 0.20347 C 0.05521 0.20394 0.05742 0.20509 0.05964 0.20556 C 0.06367 0.20625 0.06784 0.20671 0.07201 0.20741 C 0.09805 0.22292 0.07839 0.21204 0.14805 0.20741 C 0.15404 0.20695 0.16003 0.20486 0.16602 0.20347 C 0.17943 0.20417 0.19284 0.20394 0.20625 0.20556 C 0.21081 0.20602 0.21524 0.2088 0.21979 0.20949 C 0.23242 0.21088 0.24505 0.21065 0.25781 0.21134 C 0.28125 0.21968 0.26576 0.21505 0.3194 0.21134 C 0.32058 0.21134 0.32162 0.20972 0.32279 0.20949 C 0.32565 0.20857 0.32878 0.2081 0.33164 0.20741 C 0.33321 0.2081 0.33529 0.20718 0.3362 0.20949 C 0.3375 0.21273 0.3319 0.22107 0.33164 0.2213 C 0.33138 0.23472 0.33125 0.24792 0.3306 0.26111 C 0.33047 0.26389 0.32956 0.26644 0.32943 0.26921 C 0.32917 0.2956 0.32943 0.32222 0.32943 0.34884 L 0.32943 0.34884 " pathEditMode="relative" ptsTypes="AAAAAAAAAAAAAAAAAAAAAAAAAA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4421 L 0.00469 0.04421 C 0.00495 0.05 0.00521 0.05602 0.00573 0.06204 C 0.00599 0.06481 0.00664 0.06736 0.0069 0.06991 C 0.00742 0.07662 0.00755 0.08333 0.00794 0.08981 C 0.00833 0.09514 0.00872 0.10046 0.00911 0.10579 C 0.00872 0.11366 0.00872 0.12176 0.00794 0.12963 C 0.00755 0.1338 0.00651 0.13773 0.00573 0.14167 L 0.00469 0.14745 C 0.00495 0.16018 0.00482 0.17292 0.00573 0.18542 C 0.00599 0.18842 0.00638 0.19305 0.00794 0.19329 C 0.01393 0.19444 0.01992 0.19051 0.02591 0.18935 C 0.03034 0.18842 0.03489 0.18796 0.03932 0.18727 L 0.17474 0.18935 C 0.17773 0.18958 0.18372 0.19329 0.18372 0.19329 C 0.18216 0.19398 0.17982 0.19282 0.17917 0.19537 C 0.17864 0.19722 0.18216 0.19537 0.18255 0.19722 C 0.1832 0.20116 0.18203 0.20532 0.18138 0.20926 C 0.18086 0.21342 0.17995 0.21713 0.17917 0.2213 C 0.17877 0.22315 0.17825 0.225 0.17812 0.22708 C 0.17773 0.23125 0.17734 0.23518 0.17695 0.23912 C 0.1763 0.24583 0.17474 0.25903 0.17474 0.25903 C 0.17591 0.32407 0.17578 0.3 0.17578 0.33055 L 0.18034 0.34467 " pathEditMode="relative" ptsTypes="AAAAAAAAAAAAAAAAAAAAAA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28" grpId="0" animBg="1"/>
      <p:bldP spid="86" grpId="0" animBg="1"/>
      <p:bldP spid="32" grpId="0" animBg="1"/>
      <p:bldP spid="33" grpId="0" animBg="1"/>
      <p:bldP spid="85" grpId="0" animBg="1"/>
      <p:bldP spid="8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1587</TotalTime>
  <Words>396</Words>
  <Application>Microsoft Office PowerPoint</Application>
  <PresentationFormat>Custom</PresentationFormat>
  <Paragraphs>112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Angles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Manik Sir</cp:lastModifiedBy>
  <cp:revision>305</cp:revision>
  <dcterms:created xsi:type="dcterms:W3CDTF">2016-02-13T13:56:40Z</dcterms:created>
  <dcterms:modified xsi:type="dcterms:W3CDTF">2021-03-16T15:26:09Z</dcterms:modified>
</cp:coreProperties>
</file>