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3" r:id="rId10"/>
    <p:sldId id="264" r:id="rId11"/>
    <p:sldId id="265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0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63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8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F614-8084-4ACD-8A08-EE75E1DCAF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59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C5AB-12F0-4313-8F3A-2B4B38CF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-104172"/>
            <a:ext cx="8791575" cy="2387600"/>
          </a:xfrm>
        </p:spPr>
        <p:txBody>
          <a:bodyPr/>
          <a:lstStyle/>
          <a:p>
            <a:r>
              <a:rPr lang="en-US" sz="6000" b="1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শিক্ষক</a:t>
            </a:r>
            <a:r>
              <a:rPr lang="en-US" sz="6000" b="1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6000" b="1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পরিচিতি</a:t>
            </a:r>
            <a:br>
              <a:rPr lang="en-US" dirty="0">
                <a:latin typeface="Siyam Rupali" panose="02000500000000020004" pitchFamily="2" charset="0"/>
                <a:cs typeface="Siyam Rupali" panose="02000500000000020004" pitchFamily="2" charset="0"/>
              </a:rPr>
            </a:br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7F9E6-5E0B-47BE-A90A-0561960DF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341" y="3429000"/>
            <a:ext cx="8791575" cy="320937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মনজুরা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খাতুন</a:t>
            </a:r>
            <a:endParaRPr lang="en-US" sz="3200" b="1" dirty="0">
              <a:solidFill>
                <a:schemeClr val="tx1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algn="l"/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সহকারী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শিক্ষক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</a:p>
          <a:p>
            <a:pPr algn="l"/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বাঘাইয়াকান্দি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কলিমউল্লাহ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উচ্চ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বিদ্যালয়</a:t>
            </a:r>
            <a:r>
              <a:rPr lang="en-US" sz="3200" b="1" dirty="0">
                <a:solidFill>
                  <a:schemeClr val="tx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8066F-EDA6-4645-8209-BD8CAEF80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19" y="1947762"/>
            <a:ext cx="3584222" cy="358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18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377" y="276387"/>
            <a:ext cx="2417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1" y="2890391"/>
            <a:ext cx="11821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10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kumimoji="0" lang="bn-IN" sz="3200" i="0" u="none" strike="noStrike" kern="110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</a:t>
            </a:r>
            <a:r>
              <a:rPr kumimoji="0" lang="bn-IN" sz="3200" i="0" u="none" strike="noStrike" kern="1100" cap="none" spc="0" normalizeH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প্রসেসিং কি বলতে পারবে।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২।ওয়ার্ড প্রসেসর ব্যাবহারের কৌশল বর্ননা করতে পারবে।</a:t>
            </a:r>
            <a:endParaRPr kumimoji="0" lang="bn-IN" sz="3200" i="0" u="none" strike="noStrike" kern="1100" cap="none" spc="0" normalizeH="0" noProof="0" dirty="0">
              <a:ln>
                <a:noFill/>
              </a:ln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lvl="0" algn="just"/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kumimoji="0" lang="bn-BD" sz="3200" i="0" u="none" strike="noStrike" kern="110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kumimoji="0" lang="en-US" sz="3200" i="0" u="none" strike="noStrike" kern="110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কম্পিউটার কী-বোর্ড এবং টাইপরাইটারের মধ্যে তুলনামুলক </a:t>
            </a:r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 </a:t>
            </a:r>
            <a:r>
              <a:rPr kumimoji="0" lang="en-US" sz="3200" i="0" u="none" strike="noStrike" kern="110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kumimoji="0" lang="bn-IN" sz="3200" i="0" u="none" strike="noStrike" kern="1100" cap="none" spc="0" normalizeH="0" baseline="0" noProof="0" dirty="0">
              <a:ln>
                <a:noFill/>
              </a:ln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lvl="0" algn="just"/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৪</a:t>
            </a:r>
            <a:r>
              <a:rPr lang="bn-BD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ফারহানা বেগম </a:t>
            </a:r>
            <a:r>
              <a:rPr lang="en-US" sz="3200" kern="11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কম্পিউটার</a:t>
            </a:r>
            <a:r>
              <a:rPr lang="en-US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করে কি </a:t>
            </a:r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কা</a:t>
            </a:r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জের</a:t>
            </a:r>
            <a:r>
              <a:rPr lang="en-US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ধারনা নিয়েছে তা বলতে</a:t>
            </a:r>
            <a:r>
              <a:rPr lang="en-US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26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6363" y="248829"/>
            <a:ext cx="356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10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 প্রসেসিং কি?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5" y="5047762"/>
            <a:ext cx="11717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kern="110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ওয়ার্ড প্রসেসিং এর বাংলা অর্থ হচ্ছে শব্দ প্রক্রিয়াকরণ </a:t>
            </a:r>
            <a:r>
              <a:rPr lang="bn-IN" sz="3200" kern="110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যাহা </a:t>
            </a:r>
            <a:r>
              <a:rPr lang="en-US" sz="3200" kern="110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সহজে বলা যায় লেখালেখির কাজ। কম্পিউটারের সাহায্যে লেখা লেখির কাজকে 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 প্রসেসিং।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1201782"/>
            <a:ext cx="6204857" cy="33963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851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7154" y="156755"/>
            <a:ext cx="5094514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2" y="1309786"/>
            <a:ext cx="5887539" cy="4349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40079" y="5659717"/>
            <a:ext cx="8856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  <a:defRPr/>
            </a:pPr>
            <a:r>
              <a:rPr lang="bn-IN" sz="3200" kern="110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 প্রসেসর ব্যাবহারের কৌশল গুলো বর্ননা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100773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9223" y="143692"/>
            <a:ext cx="5408023" cy="90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4" y="1175657"/>
            <a:ext cx="5617028" cy="3139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1" y="5320083"/>
            <a:ext cx="10776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en-US" sz="3200" kern="110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কম্পিউটার কী-বোর্ড এবং টাইপরাইটারের মধ্যে তুলনামুলক </a:t>
            </a:r>
            <a:r>
              <a:rPr lang="bn-IN" sz="3200" kern="110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 </a:t>
            </a:r>
            <a:r>
              <a:rPr lang="en-US" sz="3200" kern="110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কর।</a:t>
            </a:r>
            <a:endParaRPr lang="bn-IN" sz="3200" kern="1100" dirty="0">
              <a:solidFill>
                <a:prstClr val="black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840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34" y="483325"/>
            <a:ext cx="6818812" cy="8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9977" y="2220686"/>
            <a:ext cx="9966960" cy="390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বোর্ডের বোতাম গুলো কি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রাইটারের এর সাহায্যে কি করা হয়?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6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5" y="457200"/>
            <a:ext cx="9875520" cy="59920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59383" y="137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70663" y="979714"/>
            <a:ext cx="5630091" cy="56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6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250" y="266700"/>
            <a:ext cx="9258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39" y="1306264"/>
            <a:ext cx="4834547" cy="4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2225" y="827706"/>
            <a:ext cx="410754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69033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শিক্ষা,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৭৮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।</a:t>
            </a:r>
          </a:p>
        </p:txBody>
      </p:sp>
    </p:spTree>
    <p:extLst>
      <p:ext uri="{BB962C8B-B14F-4D97-AF65-F5344CB8AC3E}">
        <p14:creationId xmlns:p14="http://schemas.microsoft.com/office/powerpoint/2010/main" val="324020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" y="1763486"/>
          <a:ext cx="11586754" cy="4752159"/>
        </p:xfrm>
        <a:graphic>
          <a:graphicData uri="http://schemas.openxmlformats.org/drawingml/2006/table">
            <a:tbl>
              <a:tblPr firstRow="1" bandRow="1"/>
              <a:tblGrid>
                <a:gridCol w="140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ঊপকরন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বিনিময়,শ্রেণী বিন্যাস,মনযোগ আকর্ষণ,পাঠ ঘোষণা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400" baseline="-250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-25000" dirty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r>
                        <a:rPr lang="bn-IN" sz="2400" baseline="-25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baseline="-25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প্রদর্শন,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৮মিঃ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জোডায়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১০মিঃ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চক ডাস্টার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দলীয়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১২মিঃ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চক ডাস্টার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১০মিঃ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বাডীর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০৪মিঃ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ডি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সমাপ্ত ঘোষণা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ডি সি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99954" y="138780"/>
            <a:ext cx="585216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 পরিকল্পনা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66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5205" y="5844383"/>
            <a:ext cx="30734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6160" y="862149"/>
            <a:ext cx="5316583" cy="11625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 কিসের।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6" y="2246811"/>
            <a:ext cx="4323805" cy="2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3646" y="1567543"/>
            <a:ext cx="6021977" cy="809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7541" y="3689198"/>
            <a:ext cx="563808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508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822960"/>
            <a:ext cx="9679577" cy="5277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1990" y="469017"/>
            <a:ext cx="4378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5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914399"/>
            <a:ext cx="10280468" cy="48985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2651" y="104503"/>
            <a:ext cx="5421086" cy="809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অপসন গুলোর নাম  জেনে নেই।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1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3" y="1125898"/>
            <a:ext cx="4885508" cy="297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45429" y="233937"/>
            <a:ext cx="329930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উদ্দিপক পড়ি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571" y="4262179"/>
            <a:ext cx="11573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ফারহানা বেগমের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 সর্ম্পকে তেমন ধারনা না থাকায় তাকে কম্পিউটার প্রশিক্ষণ নিতে একটি কম্পিউটার প্রশিক্ষণ কেন্দ্রে ভর্তি করা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সেখান থেকে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সাহেব কয়েক ধরনের প্রশিক্ষণ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sz="3600" i="0" u="none" strike="noStrike" kern="1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</a:t>
            </a:r>
            <a:r>
              <a:rPr kumimoji="0" lang="bn-IN" sz="3600" i="0" u="none" strike="noStrike" kern="11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প্রসেসিং এবং টাইপের ধারণা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নিয়ে ধীরে ধীরে কম্পিউটারের প্রয়োগ সর্ম্পকে জানতে পারলেন।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78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24</TotalTime>
  <Words>291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NikoshBAN</vt:lpstr>
      <vt:lpstr>Rockwell</vt:lpstr>
      <vt:lpstr>Siyam Rupali</vt:lpstr>
      <vt:lpstr>Wingdings</vt:lpstr>
      <vt:lpstr>Damask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HP</dc:creator>
  <cp:lastModifiedBy>HP</cp:lastModifiedBy>
  <cp:revision>4</cp:revision>
  <dcterms:created xsi:type="dcterms:W3CDTF">2021-03-09T06:04:19Z</dcterms:created>
  <dcterms:modified xsi:type="dcterms:W3CDTF">2021-03-15T13:26:43Z</dcterms:modified>
</cp:coreProperties>
</file>