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4" r:id="rId2"/>
    <p:sldId id="256" r:id="rId3"/>
    <p:sldId id="283" r:id="rId4"/>
    <p:sldId id="277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9" r:id="rId18"/>
    <p:sldId id="320" r:id="rId19"/>
    <p:sldId id="321" r:id="rId20"/>
    <p:sldId id="322" r:id="rId21"/>
    <p:sldId id="324" r:id="rId22"/>
    <p:sldId id="303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0AB7"/>
    <a:srgbClr val="0510F1"/>
    <a:srgbClr val="00CC00"/>
    <a:srgbClr val="98FD6F"/>
    <a:srgbClr val="8BFDC7"/>
    <a:srgbClr val="B888DC"/>
    <a:srgbClr val="9751CB"/>
    <a:srgbClr val="3502F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8B2643-E71F-485E-8423-45EC41669E2A}" type="doc">
      <dgm:prSet loTypeId="urn:microsoft.com/office/officeart/2008/layout/Picture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45110-3E06-42ED-BDE5-C68842236655}">
      <dgm:prSet phldrT="[Text]"/>
      <dgm:spPr>
        <a:solidFill>
          <a:srgbClr val="D8E802"/>
        </a:solidFill>
        <a:ln w="38100">
          <a:solidFill>
            <a:srgbClr val="4003ED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</a:p>
      </dgm:t>
    </dgm:pt>
    <dgm:pt modelId="{77927FBA-FFAD-4038-8BA3-C4A30AA170EF}" type="parTrans" cxnId="{15F8138A-CCE6-490B-BCCF-3DED2AEAEF68}">
      <dgm:prSet/>
      <dgm:spPr/>
      <dgm:t>
        <a:bodyPr/>
        <a:lstStyle/>
        <a:p>
          <a:endParaRPr lang="en-US"/>
        </a:p>
      </dgm:t>
    </dgm:pt>
    <dgm:pt modelId="{F514C48A-556C-463A-9E15-5424AAFB5E20}" type="sibTrans" cxnId="{15F8138A-CCE6-490B-BCCF-3DED2AEAEF68}">
      <dgm:prSet/>
      <dgm:spPr/>
      <dgm:t>
        <a:bodyPr/>
        <a:lstStyle/>
        <a:p>
          <a:endParaRPr lang="en-US"/>
        </a:p>
      </dgm:t>
    </dgm:pt>
    <dgm:pt modelId="{6BB071DC-4717-46DE-87A8-63960FACF0E9}">
      <dgm:prSet phldrT="[Text]" custT="1"/>
      <dgm:spPr>
        <a:solidFill>
          <a:srgbClr val="FFAFEA"/>
        </a:solidFill>
        <a:ln w="38100">
          <a:solidFill>
            <a:srgbClr val="00FF00"/>
          </a:solidFill>
        </a:ln>
      </dgm:spPr>
      <dgm:t>
        <a:bodyPr/>
        <a:lstStyle/>
        <a:p>
          <a:pPr algn="ctr"/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সংলগ্ন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সূক্ষ্মকোণ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অপর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বাহুর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অন্তর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ত্রিভুজটি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 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F968B-363B-4155-AF33-F56827C86A7E}" type="parTrans" cxnId="{E22DE364-EDEF-48A0-803D-2D3DFB58E724}">
      <dgm:prSet/>
      <dgm:spPr/>
      <dgm:t>
        <a:bodyPr/>
        <a:lstStyle/>
        <a:p>
          <a:endParaRPr lang="en-US"/>
        </a:p>
      </dgm:t>
    </dgm:pt>
    <dgm:pt modelId="{F5912C51-8FFF-4430-894B-DDE2BF1F4D07}" type="sibTrans" cxnId="{E22DE364-EDEF-48A0-803D-2D3DFB58E724}">
      <dgm:prSet/>
      <dgm:spPr/>
      <dgm:t>
        <a:bodyPr/>
        <a:lstStyle/>
        <a:p>
          <a:endParaRPr lang="en-US"/>
        </a:p>
      </dgm:t>
    </dgm:pt>
    <dgm:pt modelId="{9F68143D-29C3-4EF8-8CAD-305E34FBBEFC}">
      <dgm:prSet phldrT="[Text]" custT="1"/>
      <dgm:spPr>
        <a:solidFill>
          <a:srgbClr val="63FDA1"/>
        </a:solidFill>
        <a:ln w="38100">
          <a:solidFill>
            <a:srgbClr val="FF3300"/>
          </a:solidFill>
        </a:ln>
      </dgm:spPr>
      <dgm:t>
        <a:bodyPr/>
        <a:lstStyle/>
        <a:p>
          <a:pPr algn="ctr"/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সংলগ্ন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সূক্ষ্মকোণ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অপর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বাহুর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অন্তর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আছে,ত্রিভুজ</a:t>
          </a:r>
          <a:r>
            <a: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অংকনের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D8C89C6-15D9-4E49-B746-EC2F9DAE324D}" type="parTrans" cxnId="{FF6B1683-EB5B-4706-A2A1-0DEA7D111A32}">
      <dgm:prSet/>
      <dgm:spPr/>
      <dgm:t>
        <a:bodyPr/>
        <a:lstStyle/>
        <a:p>
          <a:endParaRPr lang="en-US"/>
        </a:p>
      </dgm:t>
    </dgm:pt>
    <dgm:pt modelId="{344313A7-BA58-44A1-B6D1-3A259219C503}" type="sibTrans" cxnId="{FF6B1683-EB5B-4706-A2A1-0DEA7D111A32}">
      <dgm:prSet/>
      <dgm:spPr/>
      <dgm:t>
        <a:bodyPr/>
        <a:lstStyle/>
        <a:p>
          <a:endParaRPr lang="en-US"/>
        </a:p>
      </dgm:t>
    </dgm:pt>
    <dgm:pt modelId="{278169A1-6DCC-4C5D-A71C-C4D577F55027}" type="pres">
      <dgm:prSet presAssocID="{858B2643-E71F-485E-8423-45EC41669E2A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E9B520-DCBB-4930-B8A6-EB168181D327}" type="pres">
      <dgm:prSet presAssocID="{01F45110-3E06-42ED-BDE5-C68842236655}" presName="root" presStyleCnt="0">
        <dgm:presLayoutVars>
          <dgm:chMax/>
          <dgm:chPref val="4"/>
        </dgm:presLayoutVars>
      </dgm:prSet>
      <dgm:spPr/>
    </dgm:pt>
    <dgm:pt modelId="{ADF5094E-7E94-44DD-B4DA-1C07F53C4C3D}" type="pres">
      <dgm:prSet presAssocID="{01F45110-3E06-42ED-BDE5-C68842236655}" presName="rootComposite" presStyleCnt="0">
        <dgm:presLayoutVars/>
      </dgm:prSet>
      <dgm:spPr/>
    </dgm:pt>
    <dgm:pt modelId="{B36B6D1C-D3BC-4E4F-86E2-05B094C57363}" type="pres">
      <dgm:prSet presAssocID="{01F45110-3E06-42ED-BDE5-C6884223665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D30B99A7-6F94-4E0C-92D5-DCF7BF51DEFE}" type="pres">
      <dgm:prSet presAssocID="{01F45110-3E06-42ED-BDE5-C68842236655}" presName="childShape" presStyleCnt="0">
        <dgm:presLayoutVars>
          <dgm:chMax val="0"/>
          <dgm:chPref val="0"/>
        </dgm:presLayoutVars>
      </dgm:prSet>
      <dgm:spPr/>
    </dgm:pt>
    <dgm:pt modelId="{D09D166E-C4A9-457A-99CC-4F147A84FDE6}" type="pres">
      <dgm:prSet presAssocID="{6BB071DC-4717-46DE-87A8-63960FACF0E9}" presName="childComposite" presStyleCnt="0">
        <dgm:presLayoutVars>
          <dgm:chMax val="0"/>
          <dgm:chPref val="0"/>
        </dgm:presLayoutVars>
      </dgm:prSet>
      <dgm:spPr/>
    </dgm:pt>
    <dgm:pt modelId="{667747CA-0C15-4B41-BE00-EB9C10312170}" type="pres">
      <dgm:prSet presAssocID="{6BB071DC-4717-46DE-87A8-63960FACF0E9}" presName="Image" presStyleLbl="node1" presStyleIdx="0" presStyleCnt="2" custScaleX="137997" custScaleY="104080" custLinFactNeighborX="-2292" custLinFactNeighborY="10784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BFC4F0C7-2FE3-4923-B24B-2A9144AB3637}" type="pres">
      <dgm:prSet presAssocID="{6BB071DC-4717-46DE-87A8-63960FACF0E9}" presName="childText" presStyleLbl="lnNode1" presStyleIdx="0" presStyleCnt="2" custScaleX="90773" custScaleY="108326" custLinFactNeighborY="11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832EE-5A36-4613-81A5-05AE644824A9}" type="pres">
      <dgm:prSet presAssocID="{9F68143D-29C3-4EF8-8CAD-305E34FBBEFC}" presName="childComposite" presStyleCnt="0">
        <dgm:presLayoutVars>
          <dgm:chMax val="0"/>
          <dgm:chPref val="0"/>
        </dgm:presLayoutVars>
      </dgm:prSet>
      <dgm:spPr/>
    </dgm:pt>
    <dgm:pt modelId="{6CF6C4EC-1332-48E4-B8E1-1B43E05B5C2D}" type="pres">
      <dgm:prSet presAssocID="{9F68143D-29C3-4EF8-8CAD-305E34FBBEFC}" presName="Image" presStyleLbl="node1" presStyleIdx="1" presStyleCnt="2" custScaleX="134250" custScaleY="108813" custLinFactNeighborY="27577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725DC3F4-A8C0-440F-9282-7B06E1B9FF98}" type="pres">
      <dgm:prSet presAssocID="{9F68143D-29C3-4EF8-8CAD-305E34FBBEFC}" presName="childText" presStyleLbl="lnNode1" presStyleIdx="1" presStyleCnt="2" custScaleX="92333" custScaleY="109734" custLinFactNeighborX="975" custLinFactNeighborY="27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C8ABA-FB77-4CF6-B5F5-CF251D74B2BF}" type="presOf" srcId="{01F45110-3E06-42ED-BDE5-C68842236655}" destId="{B36B6D1C-D3BC-4E4F-86E2-05B094C57363}" srcOrd="0" destOrd="0" presId="urn:microsoft.com/office/officeart/2008/layout/PictureAccentList"/>
    <dgm:cxn modelId="{38D7CF22-FDC8-4C48-854C-0E60AF9D009F}" type="presOf" srcId="{9F68143D-29C3-4EF8-8CAD-305E34FBBEFC}" destId="{725DC3F4-A8C0-440F-9282-7B06E1B9FF98}" srcOrd="0" destOrd="0" presId="urn:microsoft.com/office/officeart/2008/layout/PictureAccentList"/>
    <dgm:cxn modelId="{1F075E5F-ED61-4977-8D3D-35A5731F4918}" type="presOf" srcId="{858B2643-E71F-485E-8423-45EC41669E2A}" destId="{278169A1-6DCC-4C5D-A71C-C4D577F55027}" srcOrd="0" destOrd="0" presId="urn:microsoft.com/office/officeart/2008/layout/PictureAccentList"/>
    <dgm:cxn modelId="{CF25A030-684B-4281-8B5D-2FC671B556C4}" type="presOf" srcId="{6BB071DC-4717-46DE-87A8-63960FACF0E9}" destId="{BFC4F0C7-2FE3-4923-B24B-2A9144AB3637}" srcOrd="0" destOrd="0" presId="urn:microsoft.com/office/officeart/2008/layout/PictureAccentList"/>
    <dgm:cxn modelId="{15F8138A-CCE6-490B-BCCF-3DED2AEAEF68}" srcId="{858B2643-E71F-485E-8423-45EC41669E2A}" destId="{01F45110-3E06-42ED-BDE5-C68842236655}" srcOrd="0" destOrd="0" parTransId="{77927FBA-FFAD-4038-8BA3-C4A30AA170EF}" sibTransId="{F514C48A-556C-463A-9E15-5424AAFB5E20}"/>
    <dgm:cxn modelId="{FF6B1683-EB5B-4706-A2A1-0DEA7D111A32}" srcId="{01F45110-3E06-42ED-BDE5-C68842236655}" destId="{9F68143D-29C3-4EF8-8CAD-305E34FBBEFC}" srcOrd="1" destOrd="0" parTransId="{FD8C89C6-15D9-4E49-B746-EC2F9DAE324D}" sibTransId="{344313A7-BA58-44A1-B6D1-3A259219C503}"/>
    <dgm:cxn modelId="{E22DE364-EDEF-48A0-803D-2D3DFB58E724}" srcId="{01F45110-3E06-42ED-BDE5-C68842236655}" destId="{6BB071DC-4717-46DE-87A8-63960FACF0E9}" srcOrd="0" destOrd="0" parTransId="{EACF968B-363B-4155-AF33-F56827C86A7E}" sibTransId="{F5912C51-8FFF-4430-894B-DDE2BF1F4D07}"/>
    <dgm:cxn modelId="{E26DD3DF-36FD-4956-B17E-DF1AAF276C82}" type="presParOf" srcId="{278169A1-6DCC-4C5D-A71C-C4D577F55027}" destId="{BFE9B520-DCBB-4930-B8A6-EB168181D327}" srcOrd="0" destOrd="0" presId="urn:microsoft.com/office/officeart/2008/layout/PictureAccentList"/>
    <dgm:cxn modelId="{69897572-20D0-4E2F-82EC-ECFC50E849CF}" type="presParOf" srcId="{BFE9B520-DCBB-4930-B8A6-EB168181D327}" destId="{ADF5094E-7E94-44DD-B4DA-1C07F53C4C3D}" srcOrd="0" destOrd="0" presId="urn:microsoft.com/office/officeart/2008/layout/PictureAccentList"/>
    <dgm:cxn modelId="{3CE75CFB-80AA-4909-8461-FFE30D02809B}" type="presParOf" srcId="{ADF5094E-7E94-44DD-B4DA-1C07F53C4C3D}" destId="{B36B6D1C-D3BC-4E4F-86E2-05B094C57363}" srcOrd="0" destOrd="0" presId="urn:microsoft.com/office/officeart/2008/layout/PictureAccentList"/>
    <dgm:cxn modelId="{A248F327-6CA2-42C1-847B-03F29AC35F2E}" type="presParOf" srcId="{BFE9B520-DCBB-4930-B8A6-EB168181D327}" destId="{D30B99A7-6F94-4E0C-92D5-DCF7BF51DEFE}" srcOrd="1" destOrd="0" presId="urn:microsoft.com/office/officeart/2008/layout/PictureAccentList"/>
    <dgm:cxn modelId="{E815EF96-EEE0-4DFB-A21E-637D79EBC1C9}" type="presParOf" srcId="{D30B99A7-6F94-4E0C-92D5-DCF7BF51DEFE}" destId="{D09D166E-C4A9-457A-99CC-4F147A84FDE6}" srcOrd="0" destOrd="0" presId="urn:microsoft.com/office/officeart/2008/layout/PictureAccentList"/>
    <dgm:cxn modelId="{315D924A-663D-4859-ADF2-7226F01E8D8D}" type="presParOf" srcId="{D09D166E-C4A9-457A-99CC-4F147A84FDE6}" destId="{667747CA-0C15-4B41-BE00-EB9C10312170}" srcOrd="0" destOrd="0" presId="urn:microsoft.com/office/officeart/2008/layout/PictureAccentList"/>
    <dgm:cxn modelId="{2B02F0CC-8541-4F92-96FE-8AF8C4AA7091}" type="presParOf" srcId="{D09D166E-C4A9-457A-99CC-4F147A84FDE6}" destId="{BFC4F0C7-2FE3-4923-B24B-2A9144AB3637}" srcOrd="1" destOrd="0" presId="urn:microsoft.com/office/officeart/2008/layout/PictureAccentList"/>
    <dgm:cxn modelId="{5392D2F8-1390-4449-8CC1-C4AD3925E1B6}" type="presParOf" srcId="{D30B99A7-6F94-4E0C-92D5-DCF7BF51DEFE}" destId="{E33832EE-5A36-4613-81A5-05AE644824A9}" srcOrd="1" destOrd="0" presId="urn:microsoft.com/office/officeart/2008/layout/PictureAccentList"/>
    <dgm:cxn modelId="{E6F1B89B-1BB3-46C6-BD74-3E2461177E12}" type="presParOf" srcId="{E33832EE-5A36-4613-81A5-05AE644824A9}" destId="{6CF6C4EC-1332-48E4-B8E1-1B43E05B5C2D}" srcOrd="0" destOrd="0" presId="urn:microsoft.com/office/officeart/2008/layout/PictureAccentList"/>
    <dgm:cxn modelId="{DF65FECE-AE8B-4537-B2BF-9C8C0E790E4F}" type="presParOf" srcId="{E33832EE-5A36-4613-81A5-05AE644824A9}" destId="{725DC3F4-A8C0-440F-9282-7B06E1B9FF9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B6D1C-D3BC-4E4F-86E2-05B094C57363}">
      <dsp:nvSpPr>
        <dsp:cNvPr id="0" name=""/>
        <dsp:cNvSpPr/>
      </dsp:nvSpPr>
      <dsp:spPr>
        <a:xfrm>
          <a:off x="0" y="334181"/>
          <a:ext cx="8141108" cy="1286796"/>
        </a:xfrm>
        <a:prstGeom prst="roundRect">
          <a:avLst>
            <a:gd name="adj" fmla="val 10000"/>
          </a:avLst>
        </a:prstGeom>
        <a:solidFill>
          <a:srgbClr val="D8E802"/>
        </a:solidFill>
        <a:ln w="38100">
          <a:solidFill>
            <a:srgbClr val="4003ED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6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5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… </a:t>
          </a:r>
        </a:p>
      </dsp:txBody>
      <dsp:txXfrm>
        <a:off x="37689" y="371870"/>
        <a:ext cx="8065730" cy="1211418"/>
      </dsp:txXfrm>
    </dsp:sp>
    <dsp:sp modelId="{667747CA-0C15-4B41-BE00-EB9C10312170}">
      <dsp:nvSpPr>
        <dsp:cNvPr id="0" name=""/>
        <dsp:cNvSpPr/>
      </dsp:nvSpPr>
      <dsp:spPr>
        <a:xfrm>
          <a:off x="18978" y="2018688"/>
          <a:ext cx="1775740" cy="133929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C4F0C7-2FE3-4923-B24B-2A9144AB3637}">
      <dsp:nvSpPr>
        <dsp:cNvPr id="0" name=""/>
        <dsp:cNvSpPr/>
      </dsp:nvSpPr>
      <dsp:spPr>
        <a:xfrm>
          <a:off x="1969609" y="2005768"/>
          <a:ext cx="6151781" cy="1393935"/>
        </a:xfrm>
        <a:prstGeom prst="roundRect">
          <a:avLst>
            <a:gd name="adj" fmla="val 16670"/>
          </a:avLst>
        </a:prstGeom>
        <a:solidFill>
          <a:srgbClr val="FFAFEA"/>
        </a:solidFill>
        <a:ln w="38100">
          <a:solidFill>
            <a:srgbClr val="00FF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সংলগ্ন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সূক্ষ্মকোণ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অপর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বাহুর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অন্তর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আছে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ত্রিভুজটি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আঁকতে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 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7668" y="2073827"/>
        <a:ext cx="6015663" cy="1257817"/>
      </dsp:txXfrm>
    </dsp:sp>
    <dsp:sp modelId="{6CF6C4EC-1332-48E4-B8E1-1B43E05B5C2D}">
      <dsp:nvSpPr>
        <dsp:cNvPr id="0" name=""/>
        <dsp:cNvSpPr/>
      </dsp:nvSpPr>
      <dsp:spPr>
        <a:xfrm>
          <a:off x="19718" y="3746984"/>
          <a:ext cx="1727524" cy="140020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5DC3F4-A8C0-440F-9282-7B06E1B9FF98}">
      <dsp:nvSpPr>
        <dsp:cNvPr id="0" name=""/>
        <dsp:cNvSpPr/>
      </dsp:nvSpPr>
      <dsp:spPr>
        <a:xfrm>
          <a:off x="1883605" y="3735133"/>
          <a:ext cx="6257503" cy="1412053"/>
        </a:xfrm>
        <a:prstGeom prst="roundRect">
          <a:avLst>
            <a:gd name="adj" fmla="val 16670"/>
          </a:avLst>
        </a:prstGeom>
        <a:solidFill>
          <a:srgbClr val="63FDA1"/>
        </a:solidFill>
        <a:ln w="38100">
          <a:solidFill>
            <a:srgbClr val="FF33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ত্রিভুজের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সংলগ্ন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সূক্ষ্মকোণ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অপর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দুই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বাহুর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অন্তর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আছে,ত্রিভুজ</a:t>
          </a:r>
          <a:r>
            <a:rPr lang="en-US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অংকনের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বিবরণ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দিতে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endParaRPr lang="en-US" sz="32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952548" y="3804076"/>
        <a:ext cx="6119617" cy="1274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8713-AAC2-4A28-A8D6-831EE3D5C6F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178C-A291-4ED0-B336-C0B0F0CA9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1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4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8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1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9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6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8395" y="6550934"/>
            <a:ext cx="7547211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baseline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সিলেট-</a:t>
            </a:r>
            <a:r>
              <a:rPr lang="en-US" baseline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01720565252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6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2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ACFE7B47-A38F-4622-BC24-9926AEABF52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ED719711-814F-45EC-BDE7-54AC36840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911"/>
            </a:avLst>
          </a:prstGeom>
          <a:gradFill>
            <a:gsLst>
              <a:gs pos="0">
                <a:srgbClr val="00FF00"/>
              </a:gs>
              <a:gs pos="84000">
                <a:srgbClr val="4003ED"/>
              </a:gs>
              <a:gs pos="50000">
                <a:srgbClr val="FFFF00"/>
              </a:gs>
              <a:gs pos="20000">
                <a:srgbClr val="FF3300"/>
              </a:gs>
              <a:gs pos="100000">
                <a:srgbClr val="F913BD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ame 1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142"/>
            </a:avLst>
          </a:prstGeom>
          <a:gradFill>
            <a:gsLst>
              <a:gs pos="0">
                <a:srgbClr val="00FF00"/>
              </a:gs>
              <a:gs pos="49000">
                <a:srgbClr val="FFFF00"/>
              </a:gs>
              <a:gs pos="20000">
                <a:srgbClr val="FF3300"/>
              </a:gs>
              <a:gs pos="81000">
                <a:srgbClr val="3702CE"/>
              </a:gs>
              <a:gs pos="100000">
                <a:srgbClr val="FC1D0C"/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43208" y="3259393"/>
            <a:ext cx="5021270" cy="3298059"/>
            <a:chOff x="1610804" y="2143126"/>
            <a:chExt cx="5893819" cy="42687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804" y="2143126"/>
              <a:ext cx="5893819" cy="426878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 rot="4383216">
              <a:off x="2452326" y="2426462"/>
              <a:ext cx="1752600" cy="1568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287" tIns="53643" rIns="107287" bIns="53643"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80590" y="1387516"/>
            <a:ext cx="4514480" cy="18276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>
                <a:solidFill>
                  <a:srgbClr val="FF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>
                <a:solidFill>
                  <a:srgbClr val="00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solidFill>
                <a:srgbClr val="00FF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351" y="384406"/>
            <a:ext cx="3528302" cy="15230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>
                <a:solidFill>
                  <a:srgbClr val="7030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>
                <a:solidFill>
                  <a:srgbClr val="FF00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>
                <a:solidFill>
                  <a:srgbClr val="00FF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2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 33">
            <a:extLst>
              <a:ext uri="{FF2B5EF4-FFF2-40B4-BE49-F238E27FC236}">
                <a16:creationId xmlns:a16="http://schemas.microsoft.com/office/drawing/2014/main" id="{99D8D06B-4921-498E-9B11-52ECB015B455}"/>
              </a:ext>
            </a:extLst>
          </p:cNvPr>
          <p:cNvSpPr/>
          <p:nvPr/>
        </p:nvSpPr>
        <p:spPr>
          <a:xfrm rot="6697395">
            <a:off x="3549237" y="2875298"/>
            <a:ext cx="1117229" cy="1176202"/>
          </a:xfrm>
          <a:prstGeom prst="arc">
            <a:avLst>
              <a:gd name="adj1" fmla="val 11167734"/>
              <a:gd name="adj2" fmla="val 1609895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28886" y="3183689"/>
            <a:ext cx="3571565" cy="749217"/>
            <a:chOff x="3728886" y="3183689"/>
            <a:chExt cx="3571565" cy="74921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CDFE9A6-2FFE-4E40-917C-C11FAEB9AE9E}"/>
                </a:ext>
              </a:extLst>
            </p:cNvPr>
            <p:cNvGrpSpPr/>
            <p:nvPr/>
          </p:nvGrpSpPr>
          <p:grpSpPr>
            <a:xfrm>
              <a:off x="3728886" y="3183689"/>
              <a:ext cx="3571565" cy="749217"/>
              <a:chOff x="3448666" y="4063667"/>
              <a:chExt cx="3571565" cy="74921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CE1D392-C701-479A-BC2B-C4D270553A58}"/>
                  </a:ext>
                </a:extLst>
              </p:cNvPr>
              <p:cNvGrpSpPr/>
              <p:nvPr/>
            </p:nvGrpSpPr>
            <p:grpSpPr>
              <a:xfrm>
                <a:off x="3448666" y="4063667"/>
                <a:ext cx="3571565" cy="708486"/>
                <a:chOff x="3448666" y="4063667"/>
                <a:chExt cx="3571565" cy="708486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ECAD2D66-7D84-473F-AD20-8767AC61E510}"/>
                    </a:ext>
                  </a:extLst>
                </p:cNvPr>
                <p:cNvGrpSpPr/>
                <p:nvPr/>
              </p:nvGrpSpPr>
              <p:grpSpPr>
                <a:xfrm>
                  <a:off x="3448666" y="4399934"/>
                  <a:ext cx="3571565" cy="277757"/>
                  <a:chOff x="3448666" y="4399934"/>
                  <a:chExt cx="3571565" cy="277757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47173AB0-FA79-45C4-AD3E-64B62C4638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98605" y="4399934"/>
                    <a:ext cx="3377382" cy="0"/>
                  </a:xfrm>
                  <a:prstGeom prst="straightConnector1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189AEA87-F437-41F6-8DCE-1047724716DA}"/>
                      </a:ext>
                    </a:extLst>
                  </p:cNvPr>
                  <p:cNvSpPr txBox="1"/>
                  <p:nvPr/>
                </p:nvSpPr>
                <p:spPr>
                  <a:xfrm>
                    <a:off x="3448666" y="4488422"/>
                    <a:ext cx="250722" cy="1892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B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C192D1B-C988-40F6-800D-BD223C835A21}"/>
                      </a:ext>
                    </a:extLst>
                  </p:cNvPr>
                  <p:cNvSpPr txBox="1"/>
                  <p:nvPr/>
                </p:nvSpPr>
                <p:spPr>
                  <a:xfrm>
                    <a:off x="6769509" y="4488421"/>
                    <a:ext cx="250722" cy="1892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D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8" name="Arc 27">
                  <a:extLst>
                    <a:ext uri="{FF2B5EF4-FFF2-40B4-BE49-F238E27FC236}">
                      <a16:creationId xmlns:a16="http://schemas.microsoft.com/office/drawing/2014/main" id="{472B7908-286B-4F46-89C6-E5D6FB2FBB24}"/>
                    </a:ext>
                  </a:extLst>
                </p:cNvPr>
                <p:cNvSpPr/>
                <p:nvPr/>
              </p:nvSpPr>
              <p:spPr>
                <a:xfrm rot="8334613">
                  <a:off x="4789759" y="4063667"/>
                  <a:ext cx="800891" cy="708486"/>
                </a:xfrm>
                <a:prstGeom prst="arc">
                  <a:avLst>
                    <a:gd name="adj1" fmla="val 11652428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55B3A6-A45A-43D4-AD76-35DACF508980}"/>
                  </a:ext>
                </a:extLst>
              </p:cNvPr>
              <p:cNvSpPr txBox="1"/>
              <p:nvPr/>
            </p:nvSpPr>
            <p:spPr>
              <a:xfrm>
                <a:off x="5407740" y="4623615"/>
                <a:ext cx="250722" cy="18926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0790C6-ED7B-4FD5-956C-F103D2BCBD9E}"/>
                </a:ext>
              </a:extLst>
            </p:cNvPr>
            <p:cNvSpPr txBox="1"/>
            <p:nvPr/>
          </p:nvSpPr>
          <p:spPr>
            <a:xfrm>
              <a:off x="4756457" y="3621383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796B5552-EE1A-4F14-BA8D-A0F9DF1A6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321">
            <a:off x="2190649" y="1915097"/>
            <a:ext cx="3438281" cy="32145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92279" y="771835"/>
            <a:ext cx="2268793" cy="2085064"/>
            <a:chOff x="892279" y="771835"/>
            <a:chExt cx="2268793" cy="208506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50C1A3E-8FAE-4241-9A3E-124ADFDF2C1A}"/>
                </a:ext>
              </a:extLst>
            </p:cNvPr>
            <p:cNvGrpSpPr/>
            <p:nvPr/>
          </p:nvGrpSpPr>
          <p:grpSpPr>
            <a:xfrm>
              <a:off x="892279" y="771835"/>
              <a:ext cx="2268793" cy="2085064"/>
              <a:chOff x="892279" y="771835"/>
              <a:chExt cx="2268793" cy="208506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B28B2E3-C743-47F3-B3E0-8627F9E02666}"/>
                  </a:ext>
                </a:extLst>
              </p:cNvPr>
              <p:cNvGrpSpPr/>
              <p:nvPr/>
            </p:nvGrpSpPr>
            <p:grpSpPr>
              <a:xfrm>
                <a:off x="892279" y="771835"/>
                <a:ext cx="2268793" cy="1597743"/>
                <a:chOff x="680885" y="1302773"/>
                <a:chExt cx="2268793" cy="1597743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D3961BA-202C-46F8-A43A-A058C77D3B95}"/>
                    </a:ext>
                  </a:extLst>
                </p:cNvPr>
                <p:cNvGrpSpPr/>
                <p:nvPr/>
              </p:nvGrpSpPr>
              <p:grpSpPr>
                <a:xfrm>
                  <a:off x="1002891" y="1401096"/>
                  <a:ext cx="1946787" cy="1499420"/>
                  <a:chOff x="604684" y="752168"/>
                  <a:chExt cx="1946787" cy="1499420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F3D54BAF-2ACD-4E7C-996A-F2CD4D7B0EDD}"/>
                      </a:ext>
                    </a:extLst>
                  </p:cNvPr>
                  <p:cNvCxnSpPr/>
                  <p:nvPr/>
                </p:nvCxnSpPr>
                <p:spPr>
                  <a:xfrm>
                    <a:off x="604684" y="752168"/>
                    <a:ext cx="1946787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49B4F851-0D46-41AB-AC7F-B0C524C72D01}"/>
                      </a:ext>
                    </a:extLst>
                  </p:cNvPr>
                  <p:cNvGrpSpPr/>
                  <p:nvPr/>
                </p:nvGrpSpPr>
                <p:grpSpPr>
                  <a:xfrm>
                    <a:off x="828367" y="1474840"/>
                    <a:ext cx="1499419" cy="776748"/>
                    <a:chOff x="757084" y="1179872"/>
                    <a:chExt cx="1499419" cy="776748"/>
                  </a:xfrm>
                </p:grpSpPr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E8BA7BE3-0873-4C06-AD07-751D033D616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57084" y="1179872"/>
                      <a:ext cx="1204451" cy="776748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630DC7CB-67B3-4E57-A3DF-C08F7CE5F57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57084" y="1941872"/>
                      <a:ext cx="1499419" cy="0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1A7A5AA-9174-48D7-884B-B35118864044}"/>
                    </a:ext>
                  </a:extLst>
                </p:cNvPr>
                <p:cNvSpPr txBox="1"/>
                <p:nvPr/>
              </p:nvSpPr>
              <p:spPr>
                <a:xfrm>
                  <a:off x="680885" y="1302773"/>
                  <a:ext cx="245806" cy="196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GB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2A6052F-28E4-4EEA-BDE2-F52A04BCCA23}"/>
                    </a:ext>
                  </a:extLst>
                </p:cNvPr>
                <p:cNvSpPr txBox="1"/>
                <p:nvPr/>
              </p:nvSpPr>
              <p:spPr>
                <a:xfrm>
                  <a:off x="1703438" y="2649794"/>
                  <a:ext cx="250722" cy="172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GB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x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id="{DD72878A-312E-4518-BC50-B52277029B01}"/>
                  </a:ext>
                </a:extLst>
              </p:cNvPr>
              <p:cNvSpPr/>
              <p:nvPr/>
            </p:nvSpPr>
            <p:spPr>
              <a:xfrm rot="6697395">
                <a:off x="1101012" y="1710184"/>
                <a:ext cx="1117229" cy="1176202"/>
              </a:xfrm>
              <a:prstGeom prst="arc">
                <a:avLst>
                  <a:gd name="adj1" fmla="val 11167734"/>
                  <a:gd name="adj2" fmla="val 16098957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048291A-C3B7-40E5-BD85-9EA7588BD5DA}"/>
                </a:ext>
              </a:extLst>
            </p:cNvPr>
            <p:cNvSpPr txBox="1"/>
            <p:nvPr/>
          </p:nvSpPr>
          <p:spPr>
            <a:xfrm>
              <a:off x="896031" y="1214281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EAD96CB-C8B9-4C6C-80FA-AB1A4DDB85D9}"/>
                </a:ext>
              </a:extLst>
            </p:cNvPr>
            <p:cNvCxnSpPr>
              <a:cxnSpLocks/>
            </p:cNvCxnSpPr>
            <p:nvPr/>
          </p:nvCxnSpPr>
          <p:spPr>
            <a:xfrm>
              <a:off x="1252449" y="1326180"/>
              <a:ext cx="1065302" cy="825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01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706164BE-BB1D-41C0-8B48-A42919F02183}"/>
              </a:ext>
            </a:extLst>
          </p:cNvPr>
          <p:cNvSpPr/>
          <p:nvPr/>
        </p:nvSpPr>
        <p:spPr>
          <a:xfrm rot="1972019">
            <a:off x="1812610" y="1901264"/>
            <a:ext cx="757227" cy="708486"/>
          </a:xfrm>
          <a:prstGeom prst="arc">
            <a:avLst>
              <a:gd name="adj1" fmla="val 11652428"/>
              <a:gd name="adj2" fmla="val 1466433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519751" y="2904784"/>
            <a:ext cx="3780700" cy="1117229"/>
            <a:chOff x="3519751" y="2904784"/>
            <a:chExt cx="3780700" cy="111722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DA44EEF-FC10-4CAC-BC4A-C923503E5166}"/>
                </a:ext>
              </a:extLst>
            </p:cNvPr>
            <p:cNvGrpSpPr/>
            <p:nvPr/>
          </p:nvGrpSpPr>
          <p:grpSpPr>
            <a:xfrm>
              <a:off x="3519751" y="2904784"/>
              <a:ext cx="3780700" cy="1117229"/>
              <a:chOff x="3519751" y="2904784"/>
              <a:chExt cx="3780700" cy="111722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E5707A3-BBC8-4AC8-9941-E7D022AC21EE}"/>
                  </a:ext>
                </a:extLst>
              </p:cNvPr>
              <p:cNvGrpSpPr/>
              <p:nvPr/>
            </p:nvGrpSpPr>
            <p:grpSpPr>
              <a:xfrm>
                <a:off x="3728886" y="3183689"/>
                <a:ext cx="3571565" cy="749217"/>
                <a:chOff x="3448666" y="4063667"/>
                <a:chExt cx="3571565" cy="749217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71FF3D57-A66E-4A2B-862F-4A73A01E0BF1}"/>
                    </a:ext>
                  </a:extLst>
                </p:cNvPr>
                <p:cNvGrpSpPr/>
                <p:nvPr/>
              </p:nvGrpSpPr>
              <p:grpSpPr>
                <a:xfrm>
                  <a:off x="3448666" y="4063667"/>
                  <a:ext cx="3571565" cy="708486"/>
                  <a:chOff x="3448666" y="4063667"/>
                  <a:chExt cx="3571565" cy="708486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DEF7FF7E-3C67-425A-8F2C-429F2386FA70}"/>
                      </a:ext>
                    </a:extLst>
                  </p:cNvPr>
                  <p:cNvGrpSpPr/>
                  <p:nvPr/>
                </p:nvGrpSpPr>
                <p:grpSpPr>
                  <a:xfrm>
                    <a:off x="3448666" y="4399934"/>
                    <a:ext cx="3571565" cy="277757"/>
                    <a:chOff x="3448666" y="4399934"/>
                    <a:chExt cx="3571565" cy="277757"/>
                  </a:xfrm>
                </p:grpSpPr>
                <p:cxnSp>
                  <p:nvCxnSpPr>
                    <p:cNvPr id="18" name="Straight Arrow Connector 17">
                      <a:extLst>
                        <a:ext uri="{FF2B5EF4-FFF2-40B4-BE49-F238E27FC236}">
                          <a16:creationId xmlns:a16="http://schemas.microsoft.com/office/drawing/2014/main" id="{BB15CB6C-36C5-47F5-ADB3-D7A166B49C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598605" y="4399934"/>
                      <a:ext cx="3377382" cy="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E93F82DB-6429-4545-A351-5FE4AFF8AF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48666" y="4488422"/>
                      <a:ext cx="250722" cy="189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GB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299B7701-7221-4A35-BEB2-D654302928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69509" y="4488421"/>
                      <a:ext cx="250722" cy="189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GB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7" name="Arc 16">
                    <a:extLst>
                      <a:ext uri="{FF2B5EF4-FFF2-40B4-BE49-F238E27FC236}">
                        <a16:creationId xmlns:a16="http://schemas.microsoft.com/office/drawing/2014/main" id="{7C15D873-237C-49F7-B3F6-F400C5F8DAA7}"/>
                      </a:ext>
                    </a:extLst>
                  </p:cNvPr>
                  <p:cNvSpPr/>
                  <p:nvPr/>
                </p:nvSpPr>
                <p:spPr>
                  <a:xfrm rot="8334613">
                    <a:off x="4789759" y="4063667"/>
                    <a:ext cx="800891" cy="708486"/>
                  </a:xfrm>
                  <a:prstGeom prst="arc">
                    <a:avLst>
                      <a:gd name="adj1" fmla="val 11652428"/>
                      <a:gd name="adj2" fmla="val 1466433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EC26B0A-AEC2-4115-8934-EDFA52622751}"/>
                    </a:ext>
                  </a:extLst>
                </p:cNvPr>
                <p:cNvSpPr txBox="1"/>
                <p:nvPr/>
              </p:nvSpPr>
              <p:spPr>
                <a:xfrm>
                  <a:off x="5407740" y="4623615"/>
                  <a:ext cx="250722" cy="189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GB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0DE5C7FF-0A69-4F9B-B39C-98822236FAFF}"/>
                  </a:ext>
                </a:extLst>
              </p:cNvPr>
              <p:cNvSpPr/>
              <p:nvPr/>
            </p:nvSpPr>
            <p:spPr>
              <a:xfrm rot="6697395">
                <a:off x="3549237" y="2875298"/>
                <a:ext cx="1117229" cy="1176202"/>
              </a:xfrm>
              <a:prstGeom prst="arc">
                <a:avLst>
                  <a:gd name="adj1" fmla="val 11167734"/>
                  <a:gd name="adj2" fmla="val 16098957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0790C6-ED7B-4FD5-956C-F103D2BCBD9E}"/>
                </a:ext>
              </a:extLst>
            </p:cNvPr>
            <p:cNvSpPr txBox="1"/>
            <p:nvPr/>
          </p:nvSpPr>
          <p:spPr>
            <a:xfrm>
              <a:off x="4785953" y="3621383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92279" y="771835"/>
            <a:ext cx="2268793" cy="2085064"/>
            <a:chOff x="892279" y="771835"/>
            <a:chExt cx="2268793" cy="208506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0C59189-0BF6-4F52-B8DB-356226912779}"/>
                </a:ext>
              </a:extLst>
            </p:cNvPr>
            <p:cNvGrpSpPr/>
            <p:nvPr/>
          </p:nvGrpSpPr>
          <p:grpSpPr>
            <a:xfrm>
              <a:off x="892279" y="771835"/>
              <a:ext cx="2268793" cy="2085064"/>
              <a:chOff x="892279" y="771835"/>
              <a:chExt cx="2268793" cy="208506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19F624-057B-4190-B1D8-9C55E7D0081D}"/>
                  </a:ext>
                </a:extLst>
              </p:cNvPr>
              <p:cNvGrpSpPr/>
              <p:nvPr/>
            </p:nvGrpSpPr>
            <p:grpSpPr>
              <a:xfrm>
                <a:off x="892279" y="771835"/>
                <a:ext cx="2268793" cy="1597743"/>
                <a:chOff x="680885" y="1302773"/>
                <a:chExt cx="2268793" cy="1597743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9580D620-BC66-4906-992D-E08F29472512}"/>
                    </a:ext>
                  </a:extLst>
                </p:cNvPr>
                <p:cNvGrpSpPr/>
                <p:nvPr/>
              </p:nvGrpSpPr>
              <p:grpSpPr>
                <a:xfrm>
                  <a:off x="1002891" y="1401096"/>
                  <a:ext cx="1946787" cy="1499420"/>
                  <a:chOff x="604684" y="752168"/>
                  <a:chExt cx="1946787" cy="1499420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DE14F71E-D4F9-42A5-BA25-62230C40300C}"/>
                      </a:ext>
                    </a:extLst>
                  </p:cNvPr>
                  <p:cNvCxnSpPr/>
                  <p:nvPr/>
                </p:nvCxnSpPr>
                <p:spPr>
                  <a:xfrm>
                    <a:off x="604684" y="752168"/>
                    <a:ext cx="1946787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F68EF8A3-EC33-4676-9423-CEF10AC458D2}"/>
                      </a:ext>
                    </a:extLst>
                  </p:cNvPr>
                  <p:cNvGrpSpPr/>
                  <p:nvPr/>
                </p:nvGrpSpPr>
                <p:grpSpPr>
                  <a:xfrm>
                    <a:off x="828367" y="1382493"/>
                    <a:ext cx="1499419" cy="869095"/>
                    <a:chOff x="757084" y="1087525"/>
                    <a:chExt cx="1499419" cy="869095"/>
                  </a:xfrm>
                </p:grpSpPr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CA327D11-A207-4D4C-9471-9FB82990A9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57084" y="1087525"/>
                      <a:ext cx="1198498" cy="869095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D234EAF7-7A31-4BAB-A832-6C16FEBB14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57084" y="1941872"/>
                      <a:ext cx="1499419" cy="0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9CFF1BC-3D9D-43F2-A376-6E2F7412C841}"/>
                    </a:ext>
                  </a:extLst>
                </p:cNvPr>
                <p:cNvSpPr txBox="1"/>
                <p:nvPr/>
              </p:nvSpPr>
              <p:spPr>
                <a:xfrm>
                  <a:off x="680885" y="1302773"/>
                  <a:ext cx="245806" cy="196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GB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76A2232-B7F5-4457-BB93-969E393389F8}"/>
                    </a:ext>
                  </a:extLst>
                </p:cNvPr>
                <p:cNvSpPr txBox="1"/>
                <p:nvPr/>
              </p:nvSpPr>
              <p:spPr>
                <a:xfrm>
                  <a:off x="1703438" y="2649794"/>
                  <a:ext cx="250722" cy="172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GB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x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2640E6C8-A260-4292-9B33-7CABD4A460E8}"/>
                  </a:ext>
                </a:extLst>
              </p:cNvPr>
              <p:cNvSpPr/>
              <p:nvPr/>
            </p:nvSpPr>
            <p:spPr>
              <a:xfrm rot="6697395">
                <a:off x="1101012" y="1710184"/>
                <a:ext cx="1117229" cy="1176202"/>
              </a:xfrm>
              <a:prstGeom prst="arc">
                <a:avLst>
                  <a:gd name="adj1" fmla="val 11167734"/>
                  <a:gd name="adj2" fmla="val 16098957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48291A-C3B7-40E5-BD85-9EA7588BD5DA}"/>
                </a:ext>
              </a:extLst>
            </p:cNvPr>
            <p:cNvSpPr txBox="1"/>
            <p:nvPr/>
          </p:nvSpPr>
          <p:spPr>
            <a:xfrm>
              <a:off x="896031" y="1214281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EAD96CB-C8B9-4C6C-80FA-AB1A4DDB85D9}"/>
                </a:ext>
              </a:extLst>
            </p:cNvPr>
            <p:cNvCxnSpPr>
              <a:cxnSpLocks/>
            </p:cNvCxnSpPr>
            <p:nvPr/>
          </p:nvCxnSpPr>
          <p:spPr>
            <a:xfrm>
              <a:off x="1252449" y="1326180"/>
              <a:ext cx="1065302" cy="825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E088D470-D539-414E-8984-F30E193A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5085" flipV="1">
            <a:off x="1122892" y="1317788"/>
            <a:ext cx="2203307" cy="21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57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c 25">
            <a:extLst>
              <a:ext uri="{FF2B5EF4-FFF2-40B4-BE49-F238E27FC236}">
                <a16:creationId xmlns:a16="http://schemas.microsoft.com/office/drawing/2014/main" id="{D7F1DA6F-4162-489B-9D54-BB6B610F032C}"/>
              </a:ext>
            </a:extLst>
          </p:cNvPr>
          <p:cNvSpPr/>
          <p:nvPr/>
        </p:nvSpPr>
        <p:spPr>
          <a:xfrm rot="1972019">
            <a:off x="4260831" y="3066386"/>
            <a:ext cx="757227" cy="708486"/>
          </a:xfrm>
          <a:prstGeom prst="arc">
            <a:avLst>
              <a:gd name="adj1" fmla="val 11652428"/>
              <a:gd name="adj2" fmla="val 1466433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19751" y="2904784"/>
            <a:ext cx="3780700" cy="1117229"/>
            <a:chOff x="3519751" y="2904784"/>
            <a:chExt cx="3780700" cy="111722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B7163C1-B6F3-4A95-9F75-226D01C07FC2}"/>
                </a:ext>
              </a:extLst>
            </p:cNvPr>
            <p:cNvGrpSpPr/>
            <p:nvPr/>
          </p:nvGrpSpPr>
          <p:grpSpPr>
            <a:xfrm>
              <a:off x="3519751" y="2904784"/>
              <a:ext cx="3780700" cy="1117229"/>
              <a:chOff x="3519751" y="2904784"/>
              <a:chExt cx="3780700" cy="1117229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466F18B-BE31-4431-B147-743E3370AF91}"/>
                  </a:ext>
                </a:extLst>
              </p:cNvPr>
              <p:cNvGrpSpPr/>
              <p:nvPr/>
            </p:nvGrpSpPr>
            <p:grpSpPr>
              <a:xfrm>
                <a:off x="3728886" y="3183689"/>
                <a:ext cx="3571565" cy="749217"/>
                <a:chOff x="3448666" y="4063667"/>
                <a:chExt cx="3571565" cy="749217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C48CABFC-F86C-427A-A54E-250E3EB766EF}"/>
                    </a:ext>
                  </a:extLst>
                </p:cNvPr>
                <p:cNvGrpSpPr/>
                <p:nvPr/>
              </p:nvGrpSpPr>
              <p:grpSpPr>
                <a:xfrm>
                  <a:off x="3448666" y="4063667"/>
                  <a:ext cx="3571565" cy="708486"/>
                  <a:chOff x="3448666" y="4063667"/>
                  <a:chExt cx="3571565" cy="708486"/>
                </a:xfrm>
              </p:grpSpPr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BAFFDA0F-051A-4502-B85A-BE2AC3CDB611}"/>
                      </a:ext>
                    </a:extLst>
                  </p:cNvPr>
                  <p:cNvGrpSpPr/>
                  <p:nvPr/>
                </p:nvGrpSpPr>
                <p:grpSpPr>
                  <a:xfrm>
                    <a:off x="3448666" y="4399934"/>
                    <a:ext cx="3571565" cy="277757"/>
                    <a:chOff x="3448666" y="4399934"/>
                    <a:chExt cx="3571565" cy="277757"/>
                  </a:xfrm>
                </p:grpSpPr>
                <p:cxnSp>
                  <p:nvCxnSpPr>
                    <p:cNvPr id="10" name="Straight Arrow Connector 9">
                      <a:extLst>
                        <a:ext uri="{FF2B5EF4-FFF2-40B4-BE49-F238E27FC236}">
                          <a16:creationId xmlns:a16="http://schemas.microsoft.com/office/drawing/2014/main" id="{B611D02D-A5A0-4A16-8FFD-8BAA691DE9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598605" y="4399934"/>
                      <a:ext cx="3377382" cy="0"/>
                    </a:xfrm>
                    <a:prstGeom prst="straightConnector1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704368BE-DBFE-45A7-8F7D-6525CE13EA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48666" y="4488422"/>
                      <a:ext cx="250722" cy="189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GB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73CE477F-3F61-420D-96DC-E5A00D1F3D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69509" y="4488421"/>
                      <a:ext cx="250722" cy="189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GB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9" name="Arc 8">
                    <a:extLst>
                      <a:ext uri="{FF2B5EF4-FFF2-40B4-BE49-F238E27FC236}">
                        <a16:creationId xmlns:a16="http://schemas.microsoft.com/office/drawing/2014/main" id="{1F0AF992-35A7-4AA3-AEDA-EE6588DE478B}"/>
                      </a:ext>
                    </a:extLst>
                  </p:cNvPr>
                  <p:cNvSpPr/>
                  <p:nvPr/>
                </p:nvSpPr>
                <p:spPr>
                  <a:xfrm rot="8334613">
                    <a:off x="4789759" y="4063667"/>
                    <a:ext cx="800891" cy="708486"/>
                  </a:xfrm>
                  <a:prstGeom prst="arc">
                    <a:avLst>
                      <a:gd name="adj1" fmla="val 11652428"/>
                      <a:gd name="adj2" fmla="val 1466433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8FEA529-4C97-447B-89DC-63AE291E23B8}"/>
                    </a:ext>
                  </a:extLst>
                </p:cNvPr>
                <p:cNvSpPr txBox="1"/>
                <p:nvPr/>
              </p:nvSpPr>
              <p:spPr>
                <a:xfrm>
                  <a:off x="5407740" y="4623615"/>
                  <a:ext cx="250722" cy="189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GB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5" name="Arc 4">
                <a:extLst>
                  <a:ext uri="{FF2B5EF4-FFF2-40B4-BE49-F238E27FC236}">
                    <a16:creationId xmlns:a16="http://schemas.microsoft.com/office/drawing/2014/main" id="{0B39F4BF-D90A-4624-8CC5-64A7EB7F8423}"/>
                  </a:ext>
                </a:extLst>
              </p:cNvPr>
              <p:cNvSpPr/>
              <p:nvPr/>
            </p:nvSpPr>
            <p:spPr>
              <a:xfrm rot="6697395">
                <a:off x="3549237" y="2875298"/>
                <a:ext cx="1117229" cy="1176202"/>
              </a:xfrm>
              <a:prstGeom prst="arc">
                <a:avLst>
                  <a:gd name="adj1" fmla="val 11167734"/>
                  <a:gd name="adj2" fmla="val 16098957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0790C6-ED7B-4FD5-956C-F103D2BCBD9E}"/>
                </a:ext>
              </a:extLst>
            </p:cNvPr>
            <p:cNvSpPr txBox="1"/>
            <p:nvPr/>
          </p:nvSpPr>
          <p:spPr>
            <a:xfrm>
              <a:off x="4815449" y="3621383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5ED7446-E162-4BAC-85D1-0268B8777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5085" flipV="1">
            <a:off x="3571113" y="2482910"/>
            <a:ext cx="2203307" cy="2109426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866535" y="771835"/>
            <a:ext cx="2294537" cy="2085064"/>
            <a:chOff x="866535" y="771835"/>
            <a:chExt cx="2294537" cy="208506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FB0CFD9-D227-40DC-BED0-0F1410183613}"/>
                </a:ext>
              </a:extLst>
            </p:cNvPr>
            <p:cNvGrpSpPr/>
            <p:nvPr/>
          </p:nvGrpSpPr>
          <p:grpSpPr>
            <a:xfrm>
              <a:off x="892279" y="771835"/>
              <a:ext cx="2268793" cy="2085064"/>
              <a:chOff x="892279" y="771835"/>
              <a:chExt cx="2268793" cy="208506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B95FD1-812E-4D0C-9257-0B3A922D4220}"/>
                  </a:ext>
                </a:extLst>
              </p:cNvPr>
              <p:cNvGrpSpPr/>
              <p:nvPr/>
            </p:nvGrpSpPr>
            <p:grpSpPr>
              <a:xfrm>
                <a:off x="892279" y="771835"/>
                <a:ext cx="2268793" cy="2085064"/>
                <a:chOff x="892279" y="771835"/>
                <a:chExt cx="2268793" cy="208506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DE265E08-72F2-4487-B6CC-5FB34C365DA4}"/>
                    </a:ext>
                  </a:extLst>
                </p:cNvPr>
                <p:cNvGrpSpPr/>
                <p:nvPr/>
              </p:nvGrpSpPr>
              <p:grpSpPr>
                <a:xfrm>
                  <a:off x="892279" y="771835"/>
                  <a:ext cx="2268793" cy="1597743"/>
                  <a:chOff x="680885" y="1302773"/>
                  <a:chExt cx="2268793" cy="1597743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EEC114B1-4A33-41EE-836E-BC24B8D049C0}"/>
                      </a:ext>
                    </a:extLst>
                  </p:cNvPr>
                  <p:cNvGrpSpPr/>
                  <p:nvPr/>
                </p:nvGrpSpPr>
                <p:grpSpPr>
                  <a:xfrm>
                    <a:off x="1002891" y="1401096"/>
                    <a:ext cx="1946787" cy="1499420"/>
                    <a:chOff x="604684" y="752168"/>
                    <a:chExt cx="1946787" cy="1499420"/>
                  </a:xfrm>
                </p:grpSpPr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32B23D3E-60CA-41C7-9513-E88E55666D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04684" y="752168"/>
                      <a:ext cx="1946787" cy="0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" name="Group 21">
                      <a:extLst>
                        <a:ext uri="{FF2B5EF4-FFF2-40B4-BE49-F238E27FC236}">
                          <a16:creationId xmlns:a16="http://schemas.microsoft.com/office/drawing/2014/main" id="{41377335-F46C-455A-88E5-53760DC435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8367" y="1474840"/>
                      <a:ext cx="1499419" cy="776748"/>
                      <a:chOff x="757084" y="1179872"/>
                      <a:chExt cx="1499419" cy="776748"/>
                    </a:xfrm>
                  </p:grpSpPr>
                  <p:cxnSp>
                    <p:nvCxnSpPr>
                      <p:cNvPr id="23" name="Straight Connector 22">
                        <a:extLst>
                          <a:ext uri="{FF2B5EF4-FFF2-40B4-BE49-F238E27FC236}">
                            <a16:creationId xmlns:a16="http://schemas.microsoft.com/office/drawing/2014/main" id="{7CCF196D-A531-4472-A6ED-10B56139B1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57084" y="1179872"/>
                        <a:ext cx="1204451" cy="776748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>
                        <a:extLst>
                          <a:ext uri="{FF2B5EF4-FFF2-40B4-BE49-F238E27FC236}">
                            <a16:creationId xmlns:a16="http://schemas.microsoft.com/office/drawing/2014/main" id="{F1E139C2-BA96-4CEB-A2CA-F91F867EA7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57084" y="1941872"/>
                        <a:ext cx="1499419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00A08146-304C-454F-BECB-E62E2CAFB8C2}"/>
                      </a:ext>
                    </a:extLst>
                  </p:cNvPr>
                  <p:cNvSpPr txBox="1"/>
                  <p:nvPr/>
                </p:nvSpPr>
                <p:spPr>
                  <a:xfrm>
                    <a:off x="680885" y="1302773"/>
                    <a:ext cx="245806" cy="1966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a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3B1E9AA-7E1E-45A8-A617-0B38814E5E93}"/>
                      </a:ext>
                    </a:extLst>
                  </p:cNvPr>
                  <p:cNvSpPr txBox="1"/>
                  <p:nvPr/>
                </p:nvSpPr>
                <p:spPr>
                  <a:xfrm>
                    <a:off x="1703438" y="2649794"/>
                    <a:ext cx="250722" cy="1720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x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5" name="Arc 14">
                  <a:extLst>
                    <a:ext uri="{FF2B5EF4-FFF2-40B4-BE49-F238E27FC236}">
                      <a16:creationId xmlns:a16="http://schemas.microsoft.com/office/drawing/2014/main" id="{9C9D97AF-FCC4-47C6-A08D-F160737FBA12}"/>
                    </a:ext>
                  </a:extLst>
                </p:cNvPr>
                <p:cNvSpPr/>
                <p:nvPr/>
              </p:nvSpPr>
              <p:spPr>
                <a:xfrm rot="6697395">
                  <a:off x="1101012" y="1710184"/>
                  <a:ext cx="1117229" cy="1176202"/>
                </a:xfrm>
                <a:prstGeom prst="arc">
                  <a:avLst>
                    <a:gd name="adj1" fmla="val 11167734"/>
                    <a:gd name="adj2" fmla="val 16098957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07A2E971-18C3-41E0-B274-3B6905C45FD5}"/>
                  </a:ext>
                </a:extLst>
              </p:cNvPr>
              <p:cNvSpPr/>
              <p:nvPr/>
            </p:nvSpPr>
            <p:spPr>
              <a:xfrm rot="3210173">
                <a:off x="1710712" y="1952556"/>
                <a:ext cx="757227" cy="708486"/>
              </a:xfrm>
              <a:prstGeom prst="arc">
                <a:avLst>
                  <a:gd name="adj1" fmla="val 11652428"/>
                  <a:gd name="adj2" fmla="val 1466433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048291A-C3B7-40E5-BD85-9EA7588BD5DA}"/>
                </a:ext>
              </a:extLst>
            </p:cNvPr>
            <p:cNvSpPr txBox="1"/>
            <p:nvPr/>
          </p:nvSpPr>
          <p:spPr>
            <a:xfrm>
              <a:off x="866535" y="1258525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EAD96CB-C8B9-4C6C-80FA-AB1A4DDB85D9}"/>
                </a:ext>
              </a:extLst>
            </p:cNvPr>
            <p:cNvCxnSpPr>
              <a:cxnSpLocks/>
            </p:cNvCxnSpPr>
            <p:nvPr/>
          </p:nvCxnSpPr>
          <p:spPr>
            <a:xfrm>
              <a:off x="1222953" y="1370424"/>
              <a:ext cx="1065302" cy="825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0118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78552C-C361-474D-9F94-D1BEC622116D}"/>
              </a:ext>
            </a:extLst>
          </p:cNvPr>
          <p:cNvSpPr txBox="1"/>
          <p:nvPr/>
        </p:nvSpPr>
        <p:spPr>
          <a:xfrm>
            <a:off x="752158" y="4891567"/>
            <a:ext cx="7521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CBE =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59F31A-18B4-45D3-9F35-E737246FEB15}"/>
              </a:ext>
            </a:extLst>
          </p:cNvPr>
          <p:cNvCxnSpPr>
            <a:cxnSpLocks/>
          </p:cNvCxnSpPr>
          <p:nvPr/>
        </p:nvCxnSpPr>
        <p:spPr>
          <a:xfrm flipV="1">
            <a:off x="3013589" y="1651837"/>
            <a:ext cx="3637935" cy="257851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C998767-0DF2-4371-A318-7C4C32B48C7C}"/>
              </a:ext>
            </a:extLst>
          </p:cNvPr>
          <p:cNvSpPr txBox="1"/>
          <p:nvPr/>
        </p:nvSpPr>
        <p:spPr>
          <a:xfrm>
            <a:off x="6400801" y="1331064"/>
            <a:ext cx="250722" cy="1892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64345" y="3600433"/>
            <a:ext cx="3780700" cy="1117229"/>
            <a:chOff x="2664345" y="3600433"/>
            <a:chExt cx="3780700" cy="111722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C7FC100-ED0C-49B3-8004-36390A91B696}"/>
                </a:ext>
              </a:extLst>
            </p:cNvPr>
            <p:cNvGrpSpPr/>
            <p:nvPr/>
          </p:nvGrpSpPr>
          <p:grpSpPr>
            <a:xfrm>
              <a:off x="2664345" y="3600433"/>
              <a:ext cx="3780700" cy="1117229"/>
              <a:chOff x="3519751" y="2904784"/>
              <a:chExt cx="3780700" cy="111722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DAC7F69-F1A4-44CD-8BC3-DCC8F5A605E9}"/>
                  </a:ext>
                </a:extLst>
              </p:cNvPr>
              <p:cNvGrpSpPr/>
              <p:nvPr/>
            </p:nvGrpSpPr>
            <p:grpSpPr>
              <a:xfrm>
                <a:off x="3519751" y="2904784"/>
                <a:ext cx="3780700" cy="1117229"/>
                <a:chOff x="3519751" y="2904784"/>
                <a:chExt cx="3780700" cy="1117229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0B214762-E5B1-4727-9D72-E9F124DF120A}"/>
                    </a:ext>
                  </a:extLst>
                </p:cNvPr>
                <p:cNvGrpSpPr/>
                <p:nvPr/>
              </p:nvGrpSpPr>
              <p:grpSpPr>
                <a:xfrm>
                  <a:off x="3728886" y="3183689"/>
                  <a:ext cx="3571565" cy="749217"/>
                  <a:chOff x="3448666" y="4063667"/>
                  <a:chExt cx="3571565" cy="749217"/>
                </a:xfrm>
              </p:grpSpPr>
              <p:grpSp>
                <p:nvGrpSpPr>
                  <p:cNvPr id="6" name="Group 5">
                    <a:extLst>
                      <a:ext uri="{FF2B5EF4-FFF2-40B4-BE49-F238E27FC236}">
                        <a16:creationId xmlns:a16="http://schemas.microsoft.com/office/drawing/2014/main" id="{5261837B-2FD6-4572-A2C7-69B9B13D69D6}"/>
                      </a:ext>
                    </a:extLst>
                  </p:cNvPr>
                  <p:cNvGrpSpPr/>
                  <p:nvPr/>
                </p:nvGrpSpPr>
                <p:grpSpPr>
                  <a:xfrm>
                    <a:off x="3448666" y="4063667"/>
                    <a:ext cx="3571565" cy="708486"/>
                    <a:chOff x="3448666" y="4063667"/>
                    <a:chExt cx="3571565" cy="708486"/>
                  </a:xfrm>
                </p:grpSpPr>
                <p:grpSp>
                  <p:nvGrpSpPr>
                    <p:cNvPr id="8" name="Group 7">
                      <a:extLst>
                        <a:ext uri="{FF2B5EF4-FFF2-40B4-BE49-F238E27FC236}">
                          <a16:creationId xmlns:a16="http://schemas.microsoft.com/office/drawing/2014/main" id="{D84167EA-B559-43DD-B8DA-5F6235F5B1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48666" y="4399934"/>
                      <a:ext cx="3571565" cy="277757"/>
                      <a:chOff x="3448666" y="4399934"/>
                      <a:chExt cx="3571565" cy="277757"/>
                    </a:xfrm>
                  </p:grpSpPr>
                  <p:cxnSp>
                    <p:nvCxnSpPr>
                      <p:cNvPr id="10" name="Straight Arrow Connector 9">
                        <a:extLst>
                          <a:ext uri="{FF2B5EF4-FFF2-40B4-BE49-F238E27FC236}">
                            <a16:creationId xmlns:a16="http://schemas.microsoft.com/office/drawing/2014/main" id="{FE94A52E-4249-48B1-9DA3-6D1ACADC827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3598605" y="4399934"/>
                        <a:ext cx="3377382" cy="0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6485A4DD-5454-411A-9879-46271787B21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48666" y="4488422"/>
                        <a:ext cx="250722" cy="1892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GB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B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B7D0040B-2576-453D-A361-BF481A3249E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69509" y="4488421"/>
                        <a:ext cx="250722" cy="1892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GB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D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  <p:sp>
                  <p:nvSpPr>
                    <p:cNvPr id="9" name="Arc 8">
                      <a:extLst>
                        <a:ext uri="{FF2B5EF4-FFF2-40B4-BE49-F238E27FC236}">
                          <a16:creationId xmlns:a16="http://schemas.microsoft.com/office/drawing/2014/main" id="{BDEE129C-3C7F-45D3-9E27-2AD1F69A41D9}"/>
                        </a:ext>
                      </a:extLst>
                    </p:cNvPr>
                    <p:cNvSpPr/>
                    <p:nvPr/>
                  </p:nvSpPr>
                  <p:spPr>
                    <a:xfrm rot="8334613">
                      <a:off x="4789759" y="4063667"/>
                      <a:ext cx="800891" cy="708486"/>
                    </a:xfrm>
                    <a:prstGeom prst="arc">
                      <a:avLst>
                        <a:gd name="adj1" fmla="val 11652428"/>
                        <a:gd name="adj2" fmla="val 14664334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D4D4EF09-E5D1-4E32-9997-2772031FC515}"/>
                      </a:ext>
                    </a:extLst>
                  </p:cNvPr>
                  <p:cNvSpPr txBox="1"/>
                  <p:nvPr/>
                </p:nvSpPr>
                <p:spPr>
                  <a:xfrm>
                    <a:off x="5407740" y="4623615"/>
                    <a:ext cx="250722" cy="1892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C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5" name="Arc 4">
                  <a:extLst>
                    <a:ext uri="{FF2B5EF4-FFF2-40B4-BE49-F238E27FC236}">
                      <a16:creationId xmlns:a16="http://schemas.microsoft.com/office/drawing/2014/main" id="{9D19EE2B-9A6C-4A2C-9201-D335B929B33B}"/>
                    </a:ext>
                  </a:extLst>
                </p:cNvPr>
                <p:cNvSpPr/>
                <p:nvPr/>
              </p:nvSpPr>
              <p:spPr>
                <a:xfrm rot="6697395">
                  <a:off x="3549237" y="2875298"/>
                  <a:ext cx="1117229" cy="1176202"/>
                </a:xfrm>
                <a:prstGeom prst="arc">
                  <a:avLst>
                    <a:gd name="adj1" fmla="val 11167734"/>
                    <a:gd name="adj2" fmla="val 16098957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5670DC67-FFC9-44B5-84A7-F5A20178CDCE}"/>
                  </a:ext>
                </a:extLst>
              </p:cNvPr>
              <p:cNvSpPr/>
              <p:nvPr/>
            </p:nvSpPr>
            <p:spPr>
              <a:xfrm rot="1972019">
                <a:off x="4260831" y="3066386"/>
                <a:ext cx="757227" cy="708486"/>
              </a:xfrm>
              <a:prstGeom prst="arc">
                <a:avLst>
                  <a:gd name="adj1" fmla="val 11652428"/>
                  <a:gd name="adj2" fmla="val 1466433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0790C6-ED7B-4FD5-956C-F103D2BCBD9E}"/>
                </a:ext>
              </a:extLst>
            </p:cNvPr>
            <p:cNvSpPr txBox="1"/>
            <p:nvPr/>
          </p:nvSpPr>
          <p:spPr>
            <a:xfrm>
              <a:off x="3974805" y="4270295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67D5DA9-3815-4EAE-A310-7FB6780CC35D}"/>
              </a:ext>
            </a:extLst>
          </p:cNvPr>
          <p:cNvSpPr txBox="1"/>
          <p:nvPr/>
        </p:nvSpPr>
        <p:spPr>
          <a:xfrm>
            <a:off x="3437814" y="3981523"/>
            <a:ext cx="250722" cy="1720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69F7426-321F-4064-A086-B8A6EAB5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4240">
            <a:off x="2759678" y="2644721"/>
            <a:ext cx="5745086" cy="257362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881283" y="771835"/>
            <a:ext cx="2279789" cy="2085064"/>
            <a:chOff x="881283" y="771835"/>
            <a:chExt cx="2279789" cy="208506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6DEEAE-0379-4EDB-8C1E-FBD372F5A293}"/>
                </a:ext>
              </a:extLst>
            </p:cNvPr>
            <p:cNvGrpSpPr/>
            <p:nvPr/>
          </p:nvGrpSpPr>
          <p:grpSpPr>
            <a:xfrm>
              <a:off x="892279" y="771835"/>
              <a:ext cx="2268793" cy="2085064"/>
              <a:chOff x="892279" y="771835"/>
              <a:chExt cx="2268793" cy="208506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1D94E218-E562-41F1-909A-6B08D71A1F58}"/>
                  </a:ext>
                </a:extLst>
              </p:cNvPr>
              <p:cNvGrpSpPr/>
              <p:nvPr/>
            </p:nvGrpSpPr>
            <p:grpSpPr>
              <a:xfrm>
                <a:off x="892279" y="771835"/>
                <a:ext cx="2268793" cy="2085064"/>
                <a:chOff x="892279" y="771835"/>
                <a:chExt cx="2268793" cy="2085064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3724041-85F5-4026-97DA-8FDB1E1A488B}"/>
                    </a:ext>
                  </a:extLst>
                </p:cNvPr>
                <p:cNvGrpSpPr/>
                <p:nvPr/>
              </p:nvGrpSpPr>
              <p:grpSpPr>
                <a:xfrm>
                  <a:off x="892279" y="771835"/>
                  <a:ext cx="2268793" cy="1597743"/>
                  <a:chOff x="680885" y="1302773"/>
                  <a:chExt cx="2268793" cy="1597743"/>
                </a:xfrm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A1395174-4F4C-4547-8A70-06BD9CAA3C82}"/>
                      </a:ext>
                    </a:extLst>
                  </p:cNvPr>
                  <p:cNvGrpSpPr/>
                  <p:nvPr/>
                </p:nvGrpSpPr>
                <p:grpSpPr>
                  <a:xfrm>
                    <a:off x="1002891" y="1401096"/>
                    <a:ext cx="1946787" cy="1499420"/>
                    <a:chOff x="604684" y="752168"/>
                    <a:chExt cx="1946787" cy="1499420"/>
                  </a:xfrm>
                </p:grpSpPr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A2826B69-073B-4438-9BC8-288321CF990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04684" y="752168"/>
                      <a:ext cx="1946787" cy="0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5" name="Group 24">
                      <a:extLst>
                        <a:ext uri="{FF2B5EF4-FFF2-40B4-BE49-F238E27FC236}">
                          <a16:creationId xmlns:a16="http://schemas.microsoft.com/office/drawing/2014/main" id="{63724D3A-0126-4ADA-AD92-EDCB5216F6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8367" y="1474840"/>
                      <a:ext cx="1499419" cy="776748"/>
                      <a:chOff x="757084" y="1179872"/>
                      <a:chExt cx="1499419" cy="776748"/>
                    </a:xfrm>
                  </p:grpSpPr>
                  <p:cxnSp>
                    <p:nvCxnSpPr>
                      <p:cNvPr id="26" name="Straight Connector 25">
                        <a:extLst>
                          <a:ext uri="{FF2B5EF4-FFF2-40B4-BE49-F238E27FC236}">
                            <a16:creationId xmlns:a16="http://schemas.microsoft.com/office/drawing/2014/main" id="{23769C33-078B-4C5D-8B58-9B7FF0F9B6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57084" y="1179872"/>
                        <a:ext cx="1204451" cy="776748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>
                        <a:extLst>
                          <a:ext uri="{FF2B5EF4-FFF2-40B4-BE49-F238E27FC236}">
                            <a16:creationId xmlns:a16="http://schemas.microsoft.com/office/drawing/2014/main" id="{432AC329-A391-4CEF-AC04-0449E1E64A4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57084" y="1941872"/>
                        <a:ext cx="1499419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B73DC75B-0B39-435C-B139-FF32EF41E5D2}"/>
                      </a:ext>
                    </a:extLst>
                  </p:cNvPr>
                  <p:cNvSpPr txBox="1"/>
                  <p:nvPr/>
                </p:nvSpPr>
                <p:spPr>
                  <a:xfrm>
                    <a:off x="680885" y="1302773"/>
                    <a:ext cx="245806" cy="1966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a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ED90AF5-4C83-4898-9132-7DDFEA9F6E8C}"/>
                      </a:ext>
                    </a:extLst>
                  </p:cNvPr>
                  <p:cNvSpPr txBox="1"/>
                  <p:nvPr/>
                </p:nvSpPr>
                <p:spPr>
                  <a:xfrm>
                    <a:off x="1703438" y="2649794"/>
                    <a:ext cx="250722" cy="1720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x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8" name="Arc 17">
                  <a:extLst>
                    <a:ext uri="{FF2B5EF4-FFF2-40B4-BE49-F238E27FC236}">
                      <a16:creationId xmlns:a16="http://schemas.microsoft.com/office/drawing/2014/main" id="{393998F2-15FE-4EEE-A9A1-CA8B87E48503}"/>
                    </a:ext>
                  </a:extLst>
                </p:cNvPr>
                <p:cNvSpPr/>
                <p:nvPr/>
              </p:nvSpPr>
              <p:spPr>
                <a:xfrm rot="6697395">
                  <a:off x="1101012" y="1710184"/>
                  <a:ext cx="1117229" cy="1176202"/>
                </a:xfrm>
                <a:prstGeom prst="arc">
                  <a:avLst>
                    <a:gd name="adj1" fmla="val 11167734"/>
                    <a:gd name="adj2" fmla="val 16098957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F6E3DC35-13A7-483F-A80A-16DEC5027238}"/>
                  </a:ext>
                </a:extLst>
              </p:cNvPr>
              <p:cNvSpPr/>
              <p:nvPr/>
            </p:nvSpPr>
            <p:spPr>
              <a:xfrm rot="3210173">
                <a:off x="1710712" y="1952556"/>
                <a:ext cx="757227" cy="708486"/>
              </a:xfrm>
              <a:prstGeom prst="arc">
                <a:avLst>
                  <a:gd name="adj1" fmla="val 11652428"/>
                  <a:gd name="adj2" fmla="val 1466433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48291A-C3B7-40E5-BD85-9EA7588BD5DA}"/>
                </a:ext>
              </a:extLst>
            </p:cNvPr>
            <p:cNvSpPr txBox="1"/>
            <p:nvPr/>
          </p:nvSpPr>
          <p:spPr>
            <a:xfrm>
              <a:off x="881283" y="1125793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EAD96CB-C8B9-4C6C-80FA-AB1A4DDB85D9}"/>
                </a:ext>
              </a:extLst>
            </p:cNvPr>
            <p:cNvCxnSpPr>
              <a:cxnSpLocks/>
            </p:cNvCxnSpPr>
            <p:nvPr/>
          </p:nvCxnSpPr>
          <p:spPr>
            <a:xfrm>
              <a:off x="1237701" y="1237692"/>
              <a:ext cx="1065302" cy="825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5F48B5D6-1C4F-456F-9031-E6AD73699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1724">
            <a:off x="1212022" y="1232942"/>
            <a:ext cx="3188835" cy="2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3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38698 -0.368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866535" y="771835"/>
            <a:ext cx="5784989" cy="3945827"/>
            <a:chOff x="866535" y="771835"/>
            <a:chExt cx="5784989" cy="3945827"/>
          </a:xfrm>
        </p:grpSpPr>
        <p:grpSp>
          <p:nvGrpSpPr>
            <p:cNvPr id="2" name="Group 1"/>
            <p:cNvGrpSpPr/>
            <p:nvPr/>
          </p:nvGrpSpPr>
          <p:grpSpPr>
            <a:xfrm>
              <a:off x="892279" y="771835"/>
              <a:ext cx="5759245" cy="3945827"/>
              <a:chOff x="892279" y="771835"/>
              <a:chExt cx="5759245" cy="3945827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7B3BC89-1778-403C-81EC-ACB8E19CD9D6}"/>
                  </a:ext>
                </a:extLst>
              </p:cNvPr>
              <p:cNvGrpSpPr/>
              <p:nvPr/>
            </p:nvGrpSpPr>
            <p:grpSpPr>
              <a:xfrm>
                <a:off x="892279" y="771835"/>
                <a:ext cx="5759245" cy="3945827"/>
                <a:chOff x="892279" y="771835"/>
                <a:chExt cx="5759245" cy="3945827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1139B53C-FD84-425B-972E-371A7D6A3777}"/>
                    </a:ext>
                  </a:extLst>
                </p:cNvPr>
                <p:cNvGrpSpPr/>
                <p:nvPr/>
              </p:nvGrpSpPr>
              <p:grpSpPr>
                <a:xfrm>
                  <a:off x="2664345" y="3600433"/>
                  <a:ext cx="3780700" cy="1117229"/>
                  <a:chOff x="3519751" y="2904784"/>
                  <a:chExt cx="3780700" cy="1117229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0925F835-F8B3-499A-A4C6-D60AACEB2C9F}"/>
                      </a:ext>
                    </a:extLst>
                  </p:cNvPr>
                  <p:cNvGrpSpPr/>
                  <p:nvPr/>
                </p:nvGrpSpPr>
                <p:grpSpPr>
                  <a:xfrm>
                    <a:off x="3519751" y="2904784"/>
                    <a:ext cx="3780700" cy="1117229"/>
                    <a:chOff x="3519751" y="2904784"/>
                    <a:chExt cx="3780700" cy="1117229"/>
                  </a:xfrm>
                </p:grpSpPr>
                <p:grpSp>
                  <p:nvGrpSpPr>
                    <p:cNvPr id="6" name="Group 5">
                      <a:extLst>
                        <a:ext uri="{FF2B5EF4-FFF2-40B4-BE49-F238E27FC236}">
                          <a16:creationId xmlns:a16="http://schemas.microsoft.com/office/drawing/2014/main" id="{BE947CE0-AE85-4492-80AF-75BC463CE7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28886" y="3183689"/>
                      <a:ext cx="3571565" cy="749217"/>
                      <a:chOff x="3448666" y="4063667"/>
                      <a:chExt cx="3571565" cy="749217"/>
                    </a:xfrm>
                  </p:grpSpPr>
                  <p:grpSp>
                    <p:nvGrpSpPr>
                      <p:cNvPr id="8" name="Group 7">
                        <a:extLst>
                          <a:ext uri="{FF2B5EF4-FFF2-40B4-BE49-F238E27FC236}">
                            <a16:creationId xmlns:a16="http://schemas.microsoft.com/office/drawing/2014/main" id="{1265B23A-91F4-4BA5-B8AD-F82FA117B9F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48666" y="4063667"/>
                        <a:ext cx="3571565" cy="708486"/>
                        <a:chOff x="3448666" y="4063667"/>
                        <a:chExt cx="3571565" cy="708486"/>
                      </a:xfrm>
                    </p:grpSpPr>
                    <p:grpSp>
                      <p:nvGrpSpPr>
                        <p:cNvPr id="10" name="Group 9">
                          <a:extLst>
                            <a:ext uri="{FF2B5EF4-FFF2-40B4-BE49-F238E27FC236}">
                              <a16:creationId xmlns:a16="http://schemas.microsoft.com/office/drawing/2014/main" id="{50CBC946-6F0B-4C0B-8F50-849EE932C4D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48666" y="4414448"/>
                          <a:ext cx="3571565" cy="263243"/>
                          <a:chOff x="3448666" y="4414448"/>
                          <a:chExt cx="3571565" cy="263243"/>
                        </a:xfrm>
                      </p:grpSpPr>
                      <p:cxnSp>
                        <p:nvCxnSpPr>
                          <p:cNvPr id="12" name="Straight Arrow Connector 11">
                            <a:extLst>
                              <a:ext uri="{FF2B5EF4-FFF2-40B4-BE49-F238E27FC236}">
                                <a16:creationId xmlns:a16="http://schemas.microsoft.com/office/drawing/2014/main" id="{4BA5B54B-58CF-4687-937A-C5DCF4EBC076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3613119" y="4414448"/>
                            <a:ext cx="3377382" cy="0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3" name="TextBox 12">
                            <a:extLst>
                              <a:ext uri="{FF2B5EF4-FFF2-40B4-BE49-F238E27FC236}">
                                <a16:creationId xmlns:a16="http://schemas.microsoft.com/office/drawing/2014/main" id="{758952D3-9E9D-47F4-8257-F823505A701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448666" y="4488422"/>
                            <a:ext cx="250722" cy="18926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GB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B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14" name="TextBox 13">
                            <a:extLst>
                              <a:ext uri="{FF2B5EF4-FFF2-40B4-BE49-F238E27FC236}">
                                <a16:creationId xmlns:a16="http://schemas.microsoft.com/office/drawing/2014/main" id="{B96FD293-128E-4731-8219-700A8643739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769509" y="4488421"/>
                            <a:ext cx="250722" cy="18926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GB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D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1" name="Arc 10">
                          <a:extLst>
                            <a:ext uri="{FF2B5EF4-FFF2-40B4-BE49-F238E27FC236}">
                              <a16:creationId xmlns:a16="http://schemas.microsoft.com/office/drawing/2014/main" id="{E9471D8F-1A16-4E5E-8B90-61DB14D71D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8334613">
                          <a:off x="4789759" y="4063667"/>
                          <a:ext cx="800891" cy="708486"/>
                        </a:xfrm>
                        <a:prstGeom prst="arc">
                          <a:avLst>
                            <a:gd name="adj1" fmla="val 11652428"/>
                            <a:gd name="adj2" fmla="val 14664334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52F12DDB-A08A-4081-9F45-83A51B7BC8D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07740" y="4623615"/>
                        <a:ext cx="250722" cy="1892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GB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C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  <p:sp>
                  <p:nvSpPr>
                    <p:cNvPr id="7" name="Arc 6">
                      <a:extLst>
                        <a:ext uri="{FF2B5EF4-FFF2-40B4-BE49-F238E27FC236}">
                          <a16:creationId xmlns:a16="http://schemas.microsoft.com/office/drawing/2014/main" id="{3A66F8F6-38ED-4925-B879-A36B7555921D}"/>
                        </a:ext>
                      </a:extLst>
                    </p:cNvPr>
                    <p:cNvSpPr/>
                    <p:nvPr/>
                  </p:nvSpPr>
                  <p:spPr>
                    <a:xfrm rot="6697395">
                      <a:off x="3549237" y="2875298"/>
                      <a:ext cx="1117229" cy="1176202"/>
                    </a:xfrm>
                    <a:prstGeom prst="arc">
                      <a:avLst>
                        <a:gd name="adj1" fmla="val 11167734"/>
                        <a:gd name="adj2" fmla="val 1609895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" name="Arc 4">
                    <a:extLst>
                      <a:ext uri="{FF2B5EF4-FFF2-40B4-BE49-F238E27FC236}">
                        <a16:creationId xmlns:a16="http://schemas.microsoft.com/office/drawing/2014/main" id="{061EE7EA-9538-4EDA-932C-A15CDECB4934}"/>
                      </a:ext>
                    </a:extLst>
                  </p:cNvPr>
                  <p:cNvSpPr/>
                  <p:nvPr/>
                </p:nvSpPr>
                <p:spPr>
                  <a:xfrm rot="1972019">
                    <a:off x="4260831" y="3066386"/>
                    <a:ext cx="757227" cy="708486"/>
                  </a:xfrm>
                  <a:prstGeom prst="arc">
                    <a:avLst>
                      <a:gd name="adj1" fmla="val 11652428"/>
                      <a:gd name="adj2" fmla="val 1466433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F8C78057-E0C6-4FD4-9B63-2533B322BE76}"/>
                    </a:ext>
                  </a:extLst>
                </p:cNvPr>
                <p:cNvGrpSpPr/>
                <p:nvPr/>
              </p:nvGrpSpPr>
              <p:grpSpPr>
                <a:xfrm>
                  <a:off x="892279" y="771835"/>
                  <a:ext cx="2268793" cy="2085064"/>
                  <a:chOff x="892279" y="771835"/>
                  <a:chExt cx="2268793" cy="2085064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979F814B-8C71-4877-81C1-94B4C726644D}"/>
                      </a:ext>
                    </a:extLst>
                  </p:cNvPr>
                  <p:cNvGrpSpPr/>
                  <p:nvPr/>
                </p:nvGrpSpPr>
                <p:grpSpPr>
                  <a:xfrm>
                    <a:off x="892279" y="771835"/>
                    <a:ext cx="2268793" cy="2085064"/>
                    <a:chOff x="892279" y="771835"/>
                    <a:chExt cx="2268793" cy="2085064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27B08CD2-4DCC-4FE5-A09A-37EBED88B1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2279" y="771835"/>
                      <a:ext cx="2268793" cy="1597743"/>
                      <a:chOff x="680885" y="1302773"/>
                      <a:chExt cx="2268793" cy="1597743"/>
                    </a:xfrm>
                  </p:grpSpPr>
                  <p:grpSp>
                    <p:nvGrpSpPr>
                      <p:cNvPr id="20" name="Group 19">
                        <a:extLst>
                          <a:ext uri="{FF2B5EF4-FFF2-40B4-BE49-F238E27FC236}">
                            <a16:creationId xmlns:a16="http://schemas.microsoft.com/office/drawing/2014/main" id="{CB906628-BA7F-4FA4-8E85-2FEC6465089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02891" y="1401096"/>
                        <a:ext cx="1946787" cy="1499420"/>
                        <a:chOff x="604684" y="752168"/>
                        <a:chExt cx="1946787" cy="1499420"/>
                      </a:xfrm>
                    </p:grpSpPr>
                    <p:cxnSp>
                      <p:nvCxnSpPr>
                        <p:cNvPr id="24" name="Straight Connector 23">
                          <a:extLst>
                            <a:ext uri="{FF2B5EF4-FFF2-40B4-BE49-F238E27FC236}">
                              <a16:creationId xmlns:a16="http://schemas.microsoft.com/office/drawing/2014/main" id="{3CF629B9-3B34-4C05-A595-4F0B149A6B1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04684" y="752168"/>
                          <a:ext cx="1946787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6" name="Group 25">
                          <a:extLst>
                            <a:ext uri="{FF2B5EF4-FFF2-40B4-BE49-F238E27FC236}">
                              <a16:creationId xmlns:a16="http://schemas.microsoft.com/office/drawing/2014/main" id="{FB781E2B-B725-4659-B8F4-2BC2AB4DCC3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8367" y="1474840"/>
                          <a:ext cx="1499419" cy="776748"/>
                          <a:chOff x="757084" y="1179872"/>
                          <a:chExt cx="1499419" cy="776748"/>
                        </a:xfrm>
                      </p:grpSpPr>
                      <p:cxnSp>
                        <p:nvCxnSpPr>
                          <p:cNvPr id="27" name="Straight Connector 26">
                            <a:extLst>
                              <a:ext uri="{FF2B5EF4-FFF2-40B4-BE49-F238E27FC236}">
                                <a16:creationId xmlns:a16="http://schemas.microsoft.com/office/drawing/2014/main" id="{F5458F8F-44F9-4CC6-8B05-1775D39FD20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57084" y="1179872"/>
                            <a:ext cx="1204451" cy="776748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" name="Straight Connector 27">
                            <a:extLst>
                              <a:ext uri="{FF2B5EF4-FFF2-40B4-BE49-F238E27FC236}">
                                <a16:creationId xmlns:a16="http://schemas.microsoft.com/office/drawing/2014/main" id="{1FCD5336-02D5-4508-BF31-A41648F04E12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757084" y="1941872"/>
                            <a:ext cx="1499419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9F8F6F13-3F1C-4A87-BB95-E09D30447D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0885" y="1302773"/>
                        <a:ext cx="245806" cy="19664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GB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a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sp>
                    <p:nvSpPr>
                      <p:cNvPr id="23" name="TextBox 22">
                        <a:extLst>
                          <a:ext uri="{FF2B5EF4-FFF2-40B4-BE49-F238E27FC236}">
                            <a16:creationId xmlns:a16="http://schemas.microsoft.com/office/drawing/2014/main" id="{A4FE7825-A687-4FD9-ABCA-59562FD0980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03438" y="2649794"/>
                        <a:ext cx="250722" cy="1720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GB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x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  <p:sp>
                  <p:nvSpPr>
                    <p:cNvPr id="19" name="Arc 18">
                      <a:extLst>
                        <a:ext uri="{FF2B5EF4-FFF2-40B4-BE49-F238E27FC236}">
                          <a16:creationId xmlns:a16="http://schemas.microsoft.com/office/drawing/2014/main" id="{33A0126E-6C1F-441D-B680-716BF3C4CF77}"/>
                        </a:ext>
                      </a:extLst>
                    </p:cNvPr>
                    <p:cNvSpPr/>
                    <p:nvPr/>
                  </p:nvSpPr>
                  <p:spPr>
                    <a:xfrm rot="6697395">
                      <a:off x="1101012" y="1710184"/>
                      <a:ext cx="1117229" cy="1176202"/>
                    </a:xfrm>
                    <a:prstGeom prst="arc">
                      <a:avLst>
                        <a:gd name="adj1" fmla="val 11167734"/>
                        <a:gd name="adj2" fmla="val 1609895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" name="Arc 16">
                    <a:extLst>
                      <a:ext uri="{FF2B5EF4-FFF2-40B4-BE49-F238E27FC236}">
                        <a16:creationId xmlns:a16="http://schemas.microsoft.com/office/drawing/2014/main" id="{071F4C57-0FA6-4D83-B6DE-B70E9701AEFE}"/>
                      </a:ext>
                    </a:extLst>
                  </p:cNvPr>
                  <p:cNvSpPr/>
                  <p:nvPr/>
                </p:nvSpPr>
                <p:spPr>
                  <a:xfrm rot="3210173">
                    <a:off x="1710712" y="1952556"/>
                    <a:ext cx="757227" cy="708486"/>
                  </a:xfrm>
                  <a:prstGeom prst="arc">
                    <a:avLst>
                      <a:gd name="adj1" fmla="val 11652428"/>
                      <a:gd name="adj2" fmla="val 1466433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ADFACF9A-FCCD-48EF-8675-8450054BFE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13589" y="1651837"/>
                  <a:ext cx="3637935" cy="2578516"/>
                </a:xfrm>
                <a:prstGeom prst="straightConnector1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EFA2163-7AB8-4CEF-92E7-1DAF33F43882}"/>
                    </a:ext>
                  </a:extLst>
                </p:cNvPr>
                <p:cNvSpPr txBox="1"/>
                <p:nvPr/>
              </p:nvSpPr>
              <p:spPr>
                <a:xfrm>
                  <a:off x="6400801" y="1331064"/>
                  <a:ext cx="250722" cy="189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GB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E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7BD5DCC-96BB-443E-A998-10C53F6A53BF}"/>
                  </a:ext>
                </a:extLst>
              </p:cNvPr>
              <p:cNvSpPr txBox="1"/>
              <p:nvPr/>
            </p:nvSpPr>
            <p:spPr>
              <a:xfrm>
                <a:off x="3503997" y="3977914"/>
                <a:ext cx="250722" cy="1720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C0790C6-ED7B-4FD5-956C-F103D2BCBD9E}"/>
                  </a:ext>
                </a:extLst>
              </p:cNvPr>
              <p:cNvSpPr txBox="1"/>
              <p:nvPr/>
            </p:nvSpPr>
            <p:spPr>
              <a:xfrm>
                <a:off x="4078049" y="4314561"/>
                <a:ext cx="245806" cy="19664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48291A-C3B7-40E5-BD85-9EA7588BD5DA}"/>
                </a:ext>
              </a:extLst>
            </p:cNvPr>
            <p:cNvSpPr txBox="1"/>
            <p:nvPr/>
          </p:nvSpPr>
          <p:spPr>
            <a:xfrm>
              <a:off x="866535" y="1170037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EAD96CB-C8B9-4C6C-80FA-AB1A4DDB85D9}"/>
                </a:ext>
              </a:extLst>
            </p:cNvPr>
            <p:cNvCxnSpPr>
              <a:cxnSpLocks/>
            </p:cNvCxnSpPr>
            <p:nvPr/>
          </p:nvCxnSpPr>
          <p:spPr>
            <a:xfrm>
              <a:off x="1222953" y="1281936"/>
              <a:ext cx="1065302" cy="825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21FE62A-86A2-4D45-8E88-678705DB3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155655" y="-575123"/>
            <a:ext cx="4791606" cy="37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51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A178552C-C361-474D-9F94-D1BEC622116D}"/>
              </a:ext>
            </a:extLst>
          </p:cNvPr>
          <p:cNvSpPr txBox="1"/>
          <p:nvPr/>
        </p:nvSpPr>
        <p:spPr>
          <a:xfrm>
            <a:off x="1079346" y="4904389"/>
            <a:ext cx="7521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BE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BF= d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941C2C15-A879-43D6-B0F9-02E45DB4012A}"/>
              </a:ext>
            </a:extLst>
          </p:cNvPr>
          <p:cNvSpPr/>
          <p:nvPr/>
        </p:nvSpPr>
        <p:spPr>
          <a:xfrm rot="5814150">
            <a:off x="3263378" y="3254369"/>
            <a:ext cx="800891" cy="708486"/>
          </a:xfrm>
          <a:prstGeom prst="arc">
            <a:avLst>
              <a:gd name="adj1" fmla="val 11652428"/>
              <a:gd name="adj2" fmla="val 1466433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7484A8-187B-4509-BF11-463D9006616B}"/>
              </a:ext>
            </a:extLst>
          </p:cNvPr>
          <p:cNvSpPr txBox="1"/>
          <p:nvPr/>
        </p:nvSpPr>
        <p:spPr>
          <a:xfrm>
            <a:off x="3650074" y="2971566"/>
            <a:ext cx="250722" cy="1892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1977" y="1103964"/>
            <a:ext cx="3987179" cy="3386598"/>
            <a:chOff x="2421261" y="425557"/>
            <a:chExt cx="3987179" cy="338659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83781DE-E299-4A81-838F-E41E94A5C99F}"/>
                </a:ext>
              </a:extLst>
            </p:cNvPr>
            <p:cNvGrpSpPr/>
            <p:nvPr/>
          </p:nvGrpSpPr>
          <p:grpSpPr>
            <a:xfrm>
              <a:off x="2421261" y="425557"/>
              <a:ext cx="3987179" cy="3386598"/>
              <a:chOff x="2664345" y="1331064"/>
              <a:chExt cx="3987179" cy="338659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953D1A0-696E-412A-A793-0763AF19DBB9}"/>
                  </a:ext>
                </a:extLst>
              </p:cNvPr>
              <p:cNvGrpSpPr/>
              <p:nvPr/>
            </p:nvGrpSpPr>
            <p:grpSpPr>
              <a:xfrm>
                <a:off x="2664345" y="3600433"/>
                <a:ext cx="3780700" cy="1117229"/>
                <a:chOff x="3519751" y="2904784"/>
                <a:chExt cx="3780700" cy="1117229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0B7B35BF-D540-46B1-8329-741B510CC597}"/>
                    </a:ext>
                  </a:extLst>
                </p:cNvPr>
                <p:cNvGrpSpPr/>
                <p:nvPr/>
              </p:nvGrpSpPr>
              <p:grpSpPr>
                <a:xfrm>
                  <a:off x="3519751" y="2904784"/>
                  <a:ext cx="3780700" cy="1117229"/>
                  <a:chOff x="3519751" y="2904784"/>
                  <a:chExt cx="3780700" cy="1117229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69AE992-E0C9-4B4F-BC05-72782E42163C}"/>
                      </a:ext>
                    </a:extLst>
                  </p:cNvPr>
                  <p:cNvGrpSpPr/>
                  <p:nvPr/>
                </p:nvGrpSpPr>
                <p:grpSpPr>
                  <a:xfrm>
                    <a:off x="3728886" y="3183689"/>
                    <a:ext cx="3571565" cy="749217"/>
                    <a:chOff x="3448666" y="4063667"/>
                    <a:chExt cx="3571565" cy="749217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134CC7B2-277D-4FB0-A3A5-8B1FA1B9D9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48666" y="4063667"/>
                      <a:ext cx="3571565" cy="708486"/>
                      <a:chOff x="3448666" y="4063667"/>
                      <a:chExt cx="3571565" cy="708486"/>
                    </a:xfrm>
                  </p:grpSpPr>
                  <p:grpSp>
                    <p:nvGrpSpPr>
                      <p:cNvPr id="26" name="Group 25">
                        <a:extLst>
                          <a:ext uri="{FF2B5EF4-FFF2-40B4-BE49-F238E27FC236}">
                            <a16:creationId xmlns:a16="http://schemas.microsoft.com/office/drawing/2014/main" id="{EE2632CF-18DA-4930-B523-7FDFDB93A2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48666" y="4399934"/>
                        <a:ext cx="3571565" cy="277757"/>
                        <a:chOff x="3448666" y="4399934"/>
                        <a:chExt cx="3571565" cy="277757"/>
                      </a:xfrm>
                    </p:grpSpPr>
                    <p:cxnSp>
                      <p:nvCxnSpPr>
                        <p:cNvPr id="28" name="Straight Arrow Connector 27">
                          <a:extLst>
                            <a:ext uri="{FF2B5EF4-FFF2-40B4-BE49-F238E27FC236}">
                              <a16:creationId xmlns:a16="http://schemas.microsoft.com/office/drawing/2014/main" id="{031D657A-2A31-4EC1-86EA-039D8F19F24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598605" y="4399934"/>
                          <a:ext cx="3377382" cy="0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9" name="TextBox 28">
                          <a:extLst>
                            <a:ext uri="{FF2B5EF4-FFF2-40B4-BE49-F238E27FC236}">
                              <a16:creationId xmlns:a16="http://schemas.microsoft.com/office/drawing/2014/main" id="{7D652FBB-6C04-43E3-AD6E-B7D0EE3EC9B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448666" y="4488422"/>
                          <a:ext cx="250722" cy="1892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B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sp>
                      <p:nvSpPr>
                        <p:cNvPr id="30" name="TextBox 29">
                          <a:extLst>
                            <a:ext uri="{FF2B5EF4-FFF2-40B4-BE49-F238E27FC236}">
                              <a16:creationId xmlns:a16="http://schemas.microsoft.com/office/drawing/2014/main" id="{1FF6D6E6-35DF-407D-92E9-54438672B41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769509" y="4488421"/>
                          <a:ext cx="250722" cy="1892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D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27" name="Arc 26">
                        <a:extLst>
                          <a:ext uri="{FF2B5EF4-FFF2-40B4-BE49-F238E27FC236}">
                            <a16:creationId xmlns:a16="http://schemas.microsoft.com/office/drawing/2014/main" id="{ACE8E2BF-9286-430C-8E6E-D84F7C0DF6D8}"/>
                          </a:ext>
                        </a:extLst>
                      </p:cNvPr>
                      <p:cNvSpPr/>
                      <p:nvPr/>
                    </p:nvSpPr>
                    <p:spPr>
                      <a:xfrm rot="8334613">
                        <a:off x="4789759" y="4063667"/>
                        <a:ext cx="800891" cy="708486"/>
                      </a:xfrm>
                      <a:prstGeom prst="arc">
                        <a:avLst>
                          <a:gd name="adj1" fmla="val 11652428"/>
                          <a:gd name="adj2" fmla="val 14664334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4DECC915-E4AD-4317-A08C-3E7AF7734D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07740" y="4623615"/>
                      <a:ext cx="250722" cy="189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GB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23" name="Arc 22">
                    <a:extLst>
                      <a:ext uri="{FF2B5EF4-FFF2-40B4-BE49-F238E27FC236}">
                        <a16:creationId xmlns:a16="http://schemas.microsoft.com/office/drawing/2014/main" id="{609ED78A-C596-4298-8B84-547071A465CB}"/>
                      </a:ext>
                    </a:extLst>
                  </p:cNvPr>
                  <p:cNvSpPr/>
                  <p:nvPr/>
                </p:nvSpPr>
                <p:spPr>
                  <a:xfrm rot="6697395">
                    <a:off x="3549237" y="2875298"/>
                    <a:ext cx="1117229" cy="1176202"/>
                  </a:xfrm>
                  <a:prstGeom prst="arc">
                    <a:avLst>
                      <a:gd name="adj1" fmla="val 11167734"/>
                      <a:gd name="adj2" fmla="val 16098957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B9B4B1AA-CC44-482F-BC13-F662905A9BDF}"/>
                    </a:ext>
                  </a:extLst>
                </p:cNvPr>
                <p:cNvSpPr/>
                <p:nvPr/>
              </p:nvSpPr>
              <p:spPr>
                <a:xfrm rot="1972019">
                  <a:off x="4260831" y="3066386"/>
                  <a:ext cx="757227" cy="708486"/>
                </a:xfrm>
                <a:prstGeom prst="arc">
                  <a:avLst>
                    <a:gd name="adj1" fmla="val 11652428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7F8E7E35-5123-494C-9259-815ACC9E22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13589" y="1651837"/>
                <a:ext cx="3637935" cy="2578516"/>
              </a:xfrm>
              <a:prstGeom prst="straightConnector1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DBB6FA-12DB-4879-8FBF-C8E4D4809FCC}"/>
                  </a:ext>
                </a:extLst>
              </p:cNvPr>
              <p:cNvSpPr txBox="1"/>
              <p:nvPr/>
            </p:nvSpPr>
            <p:spPr>
              <a:xfrm>
                <a:off x="6400801" y="1331064"/>
                <a:ext cx="250722" cy="18926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E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BD5DCC-96BB-443E-A998-10C53F6A53BF}"/>
                </a:ext>
              </a:extLst>
            </p:cNvPr>
            <p:cNvSpPr txBox="1"/>
            <p:nvPr/>
          </p:nvSpPr>
          <p:spPr>
            <a:xfrm>
              <a:off x="3233109" y="3065470"/>
              <a:ext cx="250722" cy="17206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C0790C6-ED7B-4FD5-956C-F103D2BCBD9E}"/>
                </a:ext>
              </a:extLst>
            </p:cNvPr>
            <p:cNvSpPr txBox="1"/>
            <p:nvPr/>
          </p:nvSpPr>
          <p:spPr>
            <a:xfrm>
              <a:off x="3807161" y="3402117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80780" y="709158"/>
            <a:ext cx="2279789" cy="2085064"/>
            <a:chOff x="881283" y="771835"/>
            <a:chExt cx="2279789" cy="20850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DB42BA-F9FF-4A28-BB45-60F37AA959F7}"/>
                </a:ext>
              </a:extLst>
            </p:cNvPr>
            <p:cNvGrpSpPr/>
            <p:nvPr/>
          </p:nvGrpSpPr>
          <p:grpSpPr>
            <a:xfrm>
              <a:off x="892279" y="771835"/>
              <a:ext cx="2268793" cy="2085064"/>
              <a:chOff x="892279" y="771835"/>
              <a:chExt cx="2268793" cy="2085064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6AB21EB-E593-46C4-8087-D9104A44AEA2}"/>
                  </a:ext>
                </a:extLst>
              </p:cNvPr>
              <p:cNvGrpSpPr/>
              <p:nvPr/>
            </p:nvGrpSpPr>
            <p:grpSpPr>
              <a:xfrm>
                <a:off x="892279" y="771835"/>
                <a:ext cx="2268793" cy="2085064"/>
                <a:chOff x="892279" y="771835"/>
                <a:chExt cx="2268793" cy="2085064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E5B60FB1-4BD0-46C8-BEC0-5B044204AE62}"/>
                    </a:ext>
                  </a:extLst>
                </p:cNvPr>
                <p:cNvGrpSpPr/>
                <p:nvPr/>
              </p:nvGrpSpPr>
              <p:grpSpPr>
                <a:xfrm>
                  <a:off x="892279" y="771835"/>
                  <a:ext cx="2268793" cy="1597743"/>
                  <a:chOff x="680885" y="1302773"/>
                  <a:chExt cx="2268793" cy="1597743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D187F3B0-27D1-4C11-80E0-3F1EA84A3BFF}"/>
                      </a:ext>
                    </a:extLst>
                  </p:cNvPr>
                  <p:cNvGrpSpPr/>
                  <p:nvPr/>
                </p:nvGrpSpPr>
                <p:grpSpPr>
                  <a:xfrm>
                    <a:off x="1002891" y="1401096"/>
                    <a:ext cx="1946787" cy="1499420"/>
                    <a:chOff x="604684" y="752168"/>
                    <a:chExt cx="1946787" cy="1499420"/>
                  </a:xfrm>
                </p:grpSpPr>
                <p:cxnSp>
                  <p:nvCxnSpPr>
                    <p:cNvPr id="15" name="Straight Connector 14">
                      <a:extLst>
                        <a:ext uri="{FF2B5EF4-FFF2-40B4-BE49-F238E27FC236}">
                          <a16:creationId xmlns:a16="http://schemas.microsoft.com/office/drawing/2014/main" id="{CF576248-1AFD-4087-A2D9-876312EDE68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04684" y="752168"/>
                      <a:ext cx="1946787" cy="0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CC318943-BCDF-47D5-B6E7-D4F8CF06A2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8367" y="1474840"/>
                      <a:ext cx="1499419" cy="776748"/>
                      <a:chOff x="757084" y="1179872"/>
                      <a:chExt cx="1499419" cy="776748"/>
                    </a:xfrm>
                  </p:grpSpPr>
                  <p:cxnSp>
                    <p:nvCxnSpPr>
                      <p:cNvPr id="18" name="Straight Connector 17">
                        <a:extLst>
                          <a:ext uri="{FF2B5EF4-FFF2-40B4-BE49-F238E27FC236}">
                            <a16:creationId xmlns:a16="http://schemas.microsoft.com/office/drawing/2014/main" id="{E97EE937-A455-4F30-BEE8-CB25EF735BB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57084" y="1179872"/>
                        <a:ext cx="1204451" cy="776748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Straight Connector 18">
                        <a:extLst>
                          <a:ext uri="{FF2B5EF4-FFF2-40B4-BE49-F238E27FC236}">
                            <a16:creationId xmlns:a16="http://schemas.microsoft.com/office/drawing/2014/main" id="{6F6FB0B2-06C0-40AD-BA6D-CF733D033A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57084" y="1941872"/>
                        <a:ext cx="1499419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2EC77DC-CAA0-4FEC-B2F5-7B21A9218AEB}"/>
                      </a:ext>
                    </a:extLst>
                  </p:cNvPr>
                  <p:cNvSpPr txBox="1"/>
                  <p:nvPr/>
                </p:nvSpPr>
                <p:spPr>
                  <a:xfrm>
                    <a:off x="680885" y="1302773"/>
                    <a:ext cx="245806" cy="1966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a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1713985-B952-4B64-92A5-A0C55C1F5046}"/>
                      </a:ext>
                    </a:extLst>
                  </p:cNvPr>
                  <p:cNvSpPr txBox="1"/>
                  <p:nvPr/>
                </p:nvSpPr>
                <p:spPr>
                  <a:xfrm>
                    <a:off x="1703438" y="2649794"/>
                    <a:ext cx="250722" cy="1720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x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0" name="Arc 9">
                  <a:extLst>
                    <a:ext uri="{FF2B5EF4-FFF2-40B4-BE49-F238E27FC236}">
                      <a16:creationId xmlns:a16="http://schemas.microsoft.com/office/drawing/2014/main" id="{E87989C3-AA7F-4314-A851-08DB60283C65}"/>
                    </a:ext>
                  </a:extLst>
                </p:cNvPr>
                <p:cNvSpPr/>
                <p:nvPr/>
              </p:nvSpPr>
              <p:spPr>
                <a:xfrm rot="6697395">
                  <a:off x="1101012" y="1710184"/>
                  <a:ext cx="1117229" cy="1176202"/>
                </a:xfrm>
                <a:prstGeom prst="arc">
                  <a:avLst>
                    <a:gd name="adj1" fmla="val 11167734"/>
                    <a:gd name="adj2" fmla="val 16098957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Arc 7">
                <a:extLst>
                  <a:ext uri="{FF2B5EF4-FFF2-40B4-BE49-F238E27FC236}">
                    <a16:creationId xmlns:a16="http://schemas.microsoft.com/office/drawing/2014/main" id="{5656B61B-33E5-464B-A946-77B563E03A48}"/>
                  </a:ext>
                </a:extLst>
              </p:cNvPr>
              <p:cNvSpPr/>
              <p:nvPr/>
            </p:nvSpPr>
            <p:spPr>
              <a:xfrm rot="3210173">
                <a:off x="1710712" y="1952556"/>
                <a:ext cx="757227" cy="708486"/>
              </a:xfrm>
              <a:prstGeom prst="arc">
                <a:avLst>
                  <a:gd name="adj1" fmla="val 11652428"/>
                  <a:gd name="adj2" fmla="val 1466433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048291A-C3B7-40E5-BD85-9EA7588BD5DA}"/>
                </a:ext>
              </a:extLst>
            </p:cNvPr>
            <p:cNvSpPr txBox="1"/>
            <p:nvPr/>
          </p:nvSpPr>
          <p:spPr>
            <a:xfrm>
              <a:off x="881283" y="1214281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EAD96CB-C8B9-4C6C-80FA-AB1A4DDB85D9}"/>
                </a:ext>
              </a:extLst>
            </p:cNvPr>
            <p:cNvCxnSpPr>
              <a:cxnSpLocks/>
            </p:cNvCxnSpPr>
            <p:nvPr/>
          </p:nvCxnSpPr>
          <p:spPr>
            <a:xfrm>
              <a:off x="1237701" y="1326180"/>
              <a:ext cx="1065302" cy="825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048291A-C3B7-40E5-BD85-9EA7588BD5DA}"/>
              </a:ext>
            </a:extLst>
          </p:cNvPr>
          <p:cNvSpPr txBox="1"/>
          <p:nvPr/>
        </p:nvSpPr>
        <p:spPr>
          <a:xfrm>
            <a:off x="3209847" y="3462453"/>
            <a:ext cx="250722" cy="1892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21FE62A-86A2-4D45-8E88-678705DB3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825" flipV="1">
            <a:off x="664613" y="2127320"/>
            <a:ext cx="4791606" cy="37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4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4" grpId="0" animBg="1"/>
      <p:bldP spid="36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A178552C-C361-474D-9F94-D1BEC622116D}"/>
              </a:ext>
            </a:extLst>
          </p:cNvPr>
          <p:cNvSpPr txBox="1"/>
          <p:nvPr/>
        </p:nvSpPr>
        <p:spPr>
          <a:xfrm>
            <a:off x="828631" y="4908333"/>
            <a:ext cx="5712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 ও C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6CC66BB-57D0-442F-BAA1-F63E686B7404}"/>
              </a:ext>
            </a:extLst>
          </p:cNvPr>
          <p:cNvCxnSpPr/>
          <p:nvPr/>
        </p:nvCxnSpPr>
        <p:spPr>
          <a:xfrm>
            <a:off x="4048287" y="3557226"/>
            <a:ext cx="1160616" cy="66727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264742" y="1325209"/>
            <a:ext cx="5527157" cy="3386598"/>
            <a:chOff x="1264742" y="1325209"/>
            <a:chExt cx="5527157" cy="3386598"/>
          </a:xfrm>
        </p:grpSpPr>
        <p:grpSp>
          <p:nvGrpSpPr>
            <p:cNvPr id="34" name="Group 33"/>
            <p:cNvGrpSpPr/>
            <p:nvPr/>
          </p:nvGrpSpPr>
          <p:grpSpPr>
            <a:xfrm>
              <a:off x="1264742" y="1325209"/>
              <a:ext cx="5527157" cy="3386598"/>
              <a:chOff x="881283" y="366564"/>
              <a:chExt cx="5527157" cy="3386598"/>
            </a:xfrm>
          </p:grpSpPr>
          <p:sp>
            <p:nvSpPr>
              <p:cNvPr id="44" name="Arc 43">
                <a:extLst>
                  <a:ext uri="{FF2B5EF4-FFF2-40B4-BE49-F238E27FC236}">
                    <a16:creationId xmlns:a16="http://schemas.microsoft.com/office/drawing/2014/main" id="{941C2C15-A879-43D6-B0F9-02E45DB4012A}"/>
                  </a:ext>
                </a:extLst>
              </p:cNvPr>
              <p:cNvSpPr/>
              <p:nvPr/>
            </p:nvSpPr>
            <p:spPr>
              <a:xfrm rot="5814150">
                <a:off x="3042158" y="2546465"/>
                <a:ext cx="800891" cy="708486"/>
              </a:xfrm>
              <a:prstGeom prst="arc">
                <a:avLst>
                  <a:gd name="adj1" fmla="val 11652428"/>
                  <a:gd name="adj2" fmla="val 1466433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77484A8-187B-4509-BF11-463D9006616B}"/>
                  </a:ext>
                </a:extLst>
              </p:cNvPr>
              <p:cNvSpPr txBox="1"/>
              <p:nvPr/>
            </p:nvSpPr>
            <p:spPr>
              <a:xfrm>
                <a:off x="3399358" y="2234166"/>
                <a:ext cx="250722" cy="18926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2421261" y="366564"/>
                <a:ext cx="3987179" cy="3386598"/>
                <a:chOff x="2421261" y="425557"/>
                <a:chExt cx="3987179" cy="3386598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383781DE-E299-4A81-838F-E41E94A5C99F}"/>
                    </a:ext>
                  </a:extLst>
                </p:cNvPr>
                <p:cNvGrpSpPr/>
                <p:nvPr/>
              </p:nvGrpSpPr>
              <p:grpSpPr>
                <a:xfrm>
                  <a:off x="2421261" y="425557"/>
                  <a:ext cx="3987179" cy="3386598"/>
                  <a:chOff x="2664345" y="1331064"/>
                  <a:chExt cx="3987179" cy="3386598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6953D1A0-696E-412A-A793-0763AF19DBB9}"/>
                      </a:ext>
                    </a:extLst>
                  </p:cNvPr>
                  <p:cNvGrpSpPr/>
                  <p:nvPr/>
                </p:nvGrpSpPr>
                <p:grpSpPr>
                  <a:xfrm>
                    <a:off x="2664345" y="3600433"/>
                    <a:ext cx="3780700" cy="1117229"/>
                    <a:chOff x="3519751" y="2904784"/>
                    <a:chExt cx="3780700" cy="1117229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B7B35BF-D540-46B1-8329-741B510CC5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19751" y="2904784"/>
                      <a:ext cx="3780700" cy="1117229"/>
                      <a:chOff x="3519751" y="2904784"/>
                      <a:chExt cx="3780700" cy="1117229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569AE992-E0C9-4B4F-BC05-72782E4216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28886" y="3183689"/>
                        <a:ext cx="3571565" cy="749217"/>
                        <a:chOff x="3448666" y="4063667"/>
                        <a:chExt cx="3571565" cy="749217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134CC7B2-277D-4FB0-A3A5-8B1FA1B9D9F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48666" y="4063667"/>
                          <a:ext cx="3571565" cy="708486"/>
                          <a:chOff x="3448666" y="4063667"/>
                          <a:chExt cx="3571565" cy="708486"/>
                        </a:xfrm>
                      </p:grpSpPr>
                      <p:grpSp>
                        <p:nvGrpSpPr>
                          <p:cNvPr id="59" name="Group 58">
                            <a:extLst>
                              <a:ext uri="{FF2B5EF4-FFF2-40B4-BE49-F238E27FC236}">
                                <a16:creationId xmlns:a16="http://schemas.microsoft.com/office/drawing/2014/main" id="{EE2632CF-18DA-4930-B523-7FDFDB93A2A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448666" y="4399934"/>
                            <a:ext cx="3571565" cy="277757"/>
                            <a:chOff x="3448666" y="4399934"/>
                            <a:chExt cx="3571565" cy="277757"/>
                          </a:xfrm>
                        </p:grpSpPr>
                        <p:cxnSp>
                          <p:nvCxnSpPr>
                            <p:cNvPr id="61" name="Straight Arrow Connector 60">
                              <a:extLst>
                                <a:ext uri="{FF2B5EF4-FFF2-40B4-BE49-F238E27FC236}">
                                  <a16:creationId xmlns:a16="http://schemas.microsoft.com/office/drawing/2014/main" id="{031D657A-2A31-4EC1-86EA-039D8F19F244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3598605" y="4399934"/>
                              <a:ext cx="3377382" cy="0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62" name="TextBox 61">
                              <a:extLst>
                                <a:ext uri="{FF2B5EF4-FFF2-40B4-BE49-F238E27FC236}">
                                  <a16:creationId xmlns:a16="http://schemas.microsoft.com/office/drawing/2014/main" id="{7D652FBB-6C04-43E3-AD6E-B7D0EE3EC9B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448666" y="4488422"/>
                              <a:ext cx="250722" cy="18926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GB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B</a:t>
                              </a:r>
                              <a:endPara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  <p:sp>
                          <p:nvSpPr>
                            <p:cNvPr id="63" name="TextBox 62">
                              <a:extLst>
                                <a:ext uri="{FF2B5EF4-FFF2-40B4-BE49-F238E27FC236}">
                                  <a16:creationId xmlns:a16="http://schemas.microsoft.com/office/drawing/2014/main" id="{1FF6D6E6-35DF-407D-92E9-54438672B41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769509" y="4488421"/>
                              <a:ext cx="250722" cy="18926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GB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D</a:t>
                              </a:r>
                              <a:endPara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0" name="Arc 59">
                            <a:extLst>
                              <a:ext uri="{FF2B5EF4-FFF2-40B4-BE49-F238E27FC236}">
                                <a16:creationId xmlns:a16="http://schemas.microsoft.com/office/drawing/2014/main" id="{ACE8E2BF-9286-430C-8E6E-D84F7C0DF6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8334613">
                            <a:off x="4834003" y="4063667"/>
                            <a:ext cx="800891" cy="708486"/>
                          </a:xfrm>
                          <a:prstGeom prst="arc">
                            <a:avLst>
                              <a:gd name="adj1" fmla="val 11652428"/>
                              <a:gd name="adj2" fmla="val 14664334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58" name="TextBox 57">
                          <a:extLst>
                            <a:ext uri="{FF2B5EF4-FFF2-40B4-BE49-F238E27FC236}">
                              <a16:creationId xmlns:a16="http://schemas.microsoft.com/office/drawing/2014/main" id="{4DECC915-E4AD-4317-A08C-3E7AF7734D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7740" y="4623615"/>
                          <a:ext cx="250722" cy="1892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56" name="Arc 55">
                        <a:extLst>
                          <a:ext uri="{FF2B5EF4-FFF2-40B4-BE49-F238E27FC236}">
                            <a16:creationId xmlns:a16="http://schemas.microsoft.com/office/drawing/2014/main" id="{609ED78A-C596-4298-8B84-547071A465CB}"/>
                          </a:ext>
                        </a:extLst>
                      </p:cNvPr>
                      <p:cNvSpPr/>
                      <p:nvPr/>
                    </p:nvSpPr>
                    <p:spPr>
                      <a:xfrm rot="6697395">
                        <a:off x="3549237" y="2875298"/>
                        <a:ext cx="1117229" cy="1176202"/>
                      </a:xfrm>
                      <a:prstGeom prst="arc">
                        <a:avLst>
                          <a:gd name="adj1" fmla="val 11167734"/>
                          <a:gd name="adj2" fmla="val 16098957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4" name="Arc 53">
                      <a:extLst>
                        <a:ext uri="{FF2B5EF4-FFF2-40B4-BE49-F238E27FC236}">
                          <a16:creationId xmlns:a16="http://schemas.microsoft.com/office/drawing/2014/main" id="{B9B4B1AA-CC44-482F-BC13-F662905A9BDF}"/>
                        </a:ext>
                      </a:extLst>
                    </p:cNvPr>
                    <p:cNvSpPr/>
                    <p:nvPr/>
                  </p:nvSpPr>
                  <p:spPr>
                    <a:xfrm rot="1972019">
                      <a:off x="4260831" y="3066386"/>
                      <a:ext cx="757227" cy="708486"/>
                    </a:xfrm>
                    <a:prstGeom prst="arc">
                      <a:avLst>
                        <a:gd name="adj1" fmla="val 11652428"/>
                        <a:gd name="adj2" fmla="val 14664334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7F8E7E35-5123-494C-9259-815ACC9E22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013589" y="1651837"/>
                    <a:ext cx="3637935" cy="2578516"/>
                  </a:xfrm>
                  <a:prstGeom prst="straightConnector1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83DBB6FA-12DB-4879-8FBF-C8E4D4809FCC}"/>
                      </a:ext>
                    </a:extLst>
                  </p:cNvPr>
                  <p:cNvSpPr txBox="1"/>
                  <p:nvPr/>
                </p:nvSpPr>
                <p:spPr>
                  <a:xfrm>
                    <a:off x="6400801" y="1331064"/>
                    <a:ext cx="250722" cy="1892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E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7BD5DCC-96BB-443E-A998-10C53F6A53BF}"/>
                    </a:ext>
                  </a:extLst>
                </p:cNvPr>
                <p:cNvSpPr txBox="1"/>
                <p:nvPr/>
              </p:nvSpPr>
              <p:spPr>
                <a:xfrm>
                  <a:off x="3233109" y="3065470"/>
                  <a:ext cx="250722" cy="172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GB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x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C0790C6-ED7B-4FD5-956C-F103D2BCBD9E}"/>
                    </a:ext>
                  </a:extLst>
                </p:cNvPr>
                <p:cNvSpPr txBox="1"/>
                <p:nvPr/>
              </p:nvSpPr>
              <p:spPr>
                <a:xfrm>
                  <a:off x="3807161" y="3402117"/>
                  <a:ext cx="245806" cy="196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GB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881283" y="771835"/>
                <a:ext cx="2279789" cy="2085064"/>
                <a:chOff x="881283" y="771835"/>
                <a:chExt cx="2279789" cy="2085064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98DB42BA-F9FF-4A28-BB45-60F37AA959F7}"/>
                    </a:ext>
                  </a:extLst>
                </p:cNvPr>
                <p:cNvGrpSpPr/>
                <p:nvPr/>
              </p:nvGrpSpPr>
              <p:grpSpPr>
                <a:xfrm>
                  <a:off x="892279" y="771835"/>
                  <a:ext cx="2268793" cy="2085064"/>
                  <a:chOff x="892279" y="771835"/>
                  <a:chExt cx="2268793" cy="2085064"/>
                </a:xfrm>
              </p:grpSpPr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46AB21EB-E593-46C4-8087-D9104A44AEA2}"/>
                      </a:ext>
                    </a:extLst>
                  </p:cNvPr>
                  <p:cNvGrpSpPr/>
                  <p:nvPr/>
                </p:nvGrpSpPr>
                <p:grpSpPr>
                  <a:xfrm>
                    <a:off x="892279" y="771835"/>
                    <a:ext cx="2268793" cy="2085064"/>
                    <a:chOff x="892279" y="771835"/>
                    <a:chExt cx="2268793" cy="2085064"/>
                  </a:xfrm>
                </p:grpSpPr>
                <p:grpSp>
                  <p:nvGrpSpPr>
                    <p:cNvPr id="71" name="Group 70">
                      <a:extLst>
                        <a:ext uri="{FF2B5EF4-FFF2-40B4-BE49-F238E27FC236}">
                          <a16:creationId xmlns:a16="http://schemas.microsoft.com/office/drawing/2014/main" id="{E5B60FB1-4BD0-46C8-BEC0-5B044204AE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2279" y="771835"/>
                      <a:ext cx="2268793" cy="1597743"/>
                      <a:chOff x="680885" y="1302773"/>
                      <a:chExt cx="2268793" cy="1597743"/>
                    </a:xfrm>
                  </p:grpSpPr>
                  <p:grpSp>
                    <p:nvGrpSpPr>
                      <p:cNvPr id="73" name="Group 72">
                        <a:extLst>
                          <a:ext uri="{FF2B5EF4-FFF2-40B4-BE49-F238E27FC236}">
                            <a16:creationId xmlns:a16="http://schemas.microsoft.com/office/drawing/2014/main" id="{D187F3B0-27D1-4C11-80E0-3F1EA84A3BF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02891" y="1401096"/>
                        <a:ext cx="1946787" cy="1499420"/>
                        <a:chOff x="604684" y="752168"/>
                        <a:chExt cx="1946787" cy="1499420"/>
                      </a:xfrm>
                    </p:grpSpPr>
                    <p:cxnSp>
                      <p:nvCxnSpPr>
                        <p:cNvPr id="76" name="Straight Connector 75">
                          <a:extLst>
                            <a:ext uri="{FF2B5EF4-FFF2-40B4-BE49-F238E27FC236}">
                              <a16:creationId xmlns:a16="http://schemas.microsoft.com/office/drawing/2014/main" id="{CF576248-1AFD-4087-A2D9-876312EDE68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04684" y="752168"/>
                          <a:ext cx="1946787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77" name="Group 76">
                          <a:extLst>
                            <a:ext uri="{FF2B5EF4-FFF2-40B4-BE49-F238E27FC236}">
                              <a16:creationId xmlns:a16="http://schemas.microsoft.com/office/drawing/2014/main" id="{CC318943-BCDF-47D5-B6E7-D4F8CF06A2D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8367" y="1474840"/>
                          <a:ext cx="1499419" cy="776748"/>
                          <a:chOff x="757084" y="1179872"/>
                          <a:chExt cx="1499419" cy="776748"/>
                        </a:xfrm>
                      </p:grpSpPr>
                      <p:cxnSp>
                        <p:nvCxnSpPr>
                          <p:cNvPr id="78" name="Straight Connector 77">
                            <a:extLst>
                              <a:ext uri="{FF2B5EF4-FFF2-40B4-BE49-F238E27FC236}">
                                <a16:creationId xmlns:a16="http://schemas.microsoft.com/office/drawing/2014/main" id="{E97EE937-A455-4F30-BEE8-CB25EF735BB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57084" y="1179872"/>
                            <a:ext cx="1204451" cy="776748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9" name="Straight Connector 78">
                            <a:extLst>
                              <a:ext uri="{FF2B5EF4-FFF2-40B4-BE49-F238E27FC236}">
                                <a16:creationId xmlns:a16="http://schemas.microsoft.com/office/drawing/2014/main" id="{6F6FB0B2-06C0-40AD-BA6D-CF733D033AD7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757084" y="1941872"/>
                            <a:ext cx="1499419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74" name="TextBox 73">
                        <a:extLst>
                          <a:ext uri="{FF2B5EF4-FFF2-40B4-BE49-F238E27FC236}">
                            <a16:creationId xmlns:a16="http://schemas.microsoft.com/office/drawing/2014/main" id="{12EC77DC-CAA0-4FEC-B2F5-7B21A9218A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0885" y="1302773"/>
                        <a:ext cx="245806" cy="19664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GB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a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sp>
                    <p:nvSpPr>
                      <p:cNvPr id="75" name="TextBox 74">
                        <a:extLst>
                          <a:ext uri="{FF2B5EF4-FFF2-40B4-BE49-F238E27FC236}">
                            <a16:creationId xmlns:a16="http://schemas.microsoft.com/office/drawing/2014/main" id="{61713985-B952-4B64-92A5-A0C55C1F504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03438" y="2649794"/>
                        <a:ext cx="250722" cy="1720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GB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x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  <p:sp>
                  <p:nvSpPr>
                    <p:cNvPr id="72" name="Arc 71">
                      <a:extLst>
                        <a:ext uri="{FF2B5EF4-FFF2-40B4-BE49-F238E27FC236}">
                          <a16:creationId xmlns:a16="http://schemas.microsoft.com/office/drawing/2014/main" id="{E87989C3-AA7F-4314-A851-08DB60283C65}"/>
                        </a:ext>
                      </a:extLst>
                    </p:cNvPr>
                    <p:cNvSpPr/>
                    <p:nvPr/>
                  </p:nvSpPr>
                  <p:spPr>
                    <a:xfrm rot="6697395">
                      <a:off x="1101012" y="1710184"/>
                      <a:ext cx="1117229" cy="1176202"/>
                    </a:xfrm>
                    <a:prstGeom prst="arc">
                      <a:avLst>
                        <a:gd name="adj1" fmla="val 11167734"/>
                        <a:gd name="adj2" fmla="val 1609895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0" name="Arc 69">
                    <a:extLst>
                      <a:ext uri="{FF2B5EF4-FFF2-40B4-BE49-F238E27FC236}">
                        <a16:creationId xmlns:a16="http://schemas.microsoft.com/office/drawing/2014/main" id="{5656B61B-33E5-464B-A946-77B563E03A48}"/>
                      </a:ext>
                    </a:extLst>
                  </p:cNvPr>
                  <p:cNvSpPr/>
                  <p:nvPr/>
                </p:nvSpPr>
                <p:spPr>
                  <a:xfrm rot="3210173">
                    <a:off x="1710712" y="1952556"/>
                    <a:ext cx="757227" cy="708486"/>
                  </a:xfrm>
                  <a:prstGeom prst="arc">
                    <a:avLst>
                      <a:gd name="adj1" fmla="val 11652428"/>
                      <a:gd name="adj2" fmla="val 1466433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048291A-C3B7-40E5-BD85-9EA7588BD5DA}"/>
                    </a:ext>
                  </a:extLst>
                </p:cNvPr>
                <p:cNvSpPr txBox="1"/>
                <p:nvPr/>
              </p:nvSpPr>
              <p:spPr>
                <a:xfrm>
                  <a:off x="881283" y="1214281"/>
                  <a:ext cx="250722" cy="189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GB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DEAD96CB-C8B9-4C6C-80FA-AB1A4DDB85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37701" y="1326180"/>
                  <a:ext cx="1065302" cy="8257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48291A-C3B7-40E5-BD85-9EA7588BD5DA}"/>
                </a:ext>
              </a:extLst>
            </p:cNvPr>
            <p:cNvSpPr txBox="1"/>
            <p:nvPr/>
          </p:nvSpPr>
          <p:spPr>
            <a:xfrm>
              <a:off x="3283587" y="3713169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869F7426-321F-4064-A086-B8A6EAB5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482">
            <a:off x="1323280" y="3587654"/>
            <a:ext cx="4903454" cy="257362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5F48B5D6-1C4F-456F-9031-E6AD73699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498">
            <a:off x="3984528" y="1349603"/>
            <a:ext cx="3188835" cy="25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8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11927 0.094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264742" y="1126084"/>
            <a:ext cx="6570561" cy="2929410"/>
            <a:chOff x="1264742" y="1126084"/>
            <a:chExt cx="6570561" cy="2929410"/>
          </a:xfrm>
        </p:grpSpPr>
        <p:grpSp>
          <p:nvGrpSpPr>
            <p:cNvPr id="10" name="Group 9"/>
            <p:cNvGrpSpPr/>
            <p:nvPr/>
          </p:nvGrpSpPr>
          <p:grpSpPr>
            <a:xfrm>
              <a:off x="1264742" y="1730480"/>
              <a:ext cx="2279789" cy="2085064"/>
              <a:chOff x="881283" y="771835"/>
              <a:chExt cx="2279789" cy="208506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8DB42BA-F9FF-4A28-BB45-60F37AA959F7}"/>
                  </a:ext>
                </a:extLst>
              </p:cNvPr>
              <p:cNvGrpSpPr/>
              <p:nvPr/>
            </p:nvGrpSpPr>
            <p:grpSpPr>
              <a:xfrm>
                <a:off x="892279" y="771835"/>
                <a:ext cx="2268793" cy="2085064"/>
                <a:chOff x="892279" y="771835"/>
                <a:chExt cx="2268793" cy="208506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46AB21EB-E593-46C4-8087-D9104A44AEA2}"/>
                    </a:ext>
                  </a:extLst>
                </p:cNvPr>
                <p:cNvGrpSpPr/>
                <p:nvPr/>
              </p:nvGrpSpPr>
              <p:grpSpPr>
                <a:xfrm>
                  <a:off x="892279" y="771835"/>
                  <a:ext cx="2268793" cy="2085064"/>
                  <a:chOff x="892279" y="771835"/>
                  <a:chExt cx="2268793" cy="2085064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E5B60FB1-4BD0-46C8-BEC0-5B044204AE62}"/>
                      </a:ext>
                    </a:extLst>
                  </p:cNvPr>
                  <p:cNvGrpSpPr/>
                  <p:nvPr/>
                </p:nvGrpSpPr>
                <p:grpSpPr>
                  <a:xfrm>
                    <a:off x="892279" y="771835"/>
                    <a:ext cx="2268793" cy="1597743"/>
                    <a:chOff x="680885" y="1302773"/>
                    <a:chExt cx="2268793" cy="1597743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D187F3B0-27D1-4C11-80E0-3F1EA84A3B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02891" y="1401096"/>
                      <a:ext cx="1946787" cy="1499420"/>
                      <a:chOff x="604684" y="752168"/>
                      <a:chExt cx="1946787" cy="1499420"/>
                    </a:xfrm>
                  </p:grpSpPr>
                  <p:cxnSp>
                    <p:nvCxnSpPr>
                      <p:cNvPr id="21" name="Straight Connector 20">
                        <a:extLst>
                          <a:ext uri="{FF2B5EF4-FFF2-40B4-BE49-F238E27FC236}">
                            <a16:creationId xmlns:a16="http://schemas.microsoft.com/office/drawing/2014/main" id="{CF576248-1AFD-4087-A2D9-876312EDE68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04684" y="752168"/>
                        <a:ext cx="1946787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2" name="Group 21">
                        <a:extLst>
                          <a:ext uri="{FF2B5EF4-FFF2-40B4-BE49-F238E27FC236}">
                            <a16:creationId xmlns:a16="http://schemas.microsoft.com/office/drawing/2014/main" id="{CC318943-BCDF-47D5-B6E7-D4F8CF06A2D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8367" y="1474840"/>
                        <a:ext cx="1499419" cy="776748"/>
                        <a:chOff x="757084" y="1179872"/>
                        <a:chExt cx="1499419" cy="776748"/>
                      </a:xfrm>
                    </p:grpSpPr>
                    <p:cxnSp>
                      <p:nvCxnSpPr>
                        <p:cNvPr id="23" name="Straight Connector 22">
                          <a:extLst>
                            <a:ext uri="{FF2B5EF4-FFF2-40B4-BE49-F238E27FC236}">
                              <a16:creationId xmlns:a16="http://schemas.microsoft.com/office/drawing/2014/main" id="{E97EE937-A455-4F30-BEE8-CB25EF735BB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757084" y="1179872"/>
                          <a:ext cx="1204451" cy="776748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" name="Straight Connector 23">
                          <a:extLst>
                            <a:ext uri="{FF2B5EF4-FFF2-40B4-BE49-F238E27FC236}">
                              <a16:creationId xmlns:a16="http://schemas.microsoft.com/office/drawing/2014/main" id="{6F6FB0B2-06C0-40AD-BA6D-CF733D033AD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57084" y="1941872"/>
                          <a:ext cx="1499419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12EC77DC-CAA0-4FEC-B2F5-7B21A9218A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0885" y="1302773"/>
                      <a:ext cx="245806" cy="1966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GB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61713985-B952-4B64-92A5-A0C55C1F504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3438" y="2649794"/>
                      <a:ext cx="250722" cy="1720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GB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7" name="Arc 16">
                    <a:extLst>
                      <a:ext uri="{FF2B5EF4-FFF2-40B4-BE49-F238E27FC236}">
                        <a16:creationId xmlns:a16="http://schemas.microsoft.com/office/drawing/2014/main" id="{E87989C3-AA7F-4314-A851-08DB60283C65}"/>
                      </a:ext>
                    </a:extLst>
                  </p:cNvPr>
                  <p:cNvSpPr/>
                  <p:nvPr/>
                </p:nvSpPr>
                <p:spPr>
                  <a:xfrm rot="6697395">
                    <a:off x="1101012" y="1710184"/>
                    <a:ext cx="1117229" cy="1176202"/>
                  </a:xfrm>
                  <a:prstGeom prst="arc">
                    <a:avLst>
                      <a:gd name="adj1" fmla="val 11167734"/>
                      <a:gd name="adj2" fmla="val 16098957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Arc 14">
                  <a:extLst>
                    <a:ext uri="{FF2B5EF4-FFF2-40B4-BE49-F238E27FC236}">
                      <a16:creationId xmlns:a16="http://schemas.microsoft.com/office/drawing/2014/main" id="{5656B61B-33E5-464B-A946-77B563E03A48}"/>
                    </a:ext>
                  </a:extLst>
                </p:cNvPr>
                <p:cNvSpPr/>
                <p:nvPr/>
              </p:nvSpPr>
              <p:spPr>
                <a:xfrm rot="3210173">
                  <a:off x="1710712" y="1952556"/>
                  <a:ext cx="757227" cy="708486"/>
                </a:xfrm>
                <a:prstGeom prst="arc">
                  <a:avLst>
                    <a:gd name="adj1" fmla="val 11652428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48291A-C3B7-40E5-BD85-9EA7588BD5DA}"/>
                  </a:ext>
                </a:extLst>
              </p:cNvPr>
              <p:cNvSpPr txBox="1"/>
              <p:nvPr/>
            </p:nvSpPr>
            <p:spPr>
              <a:xfrm>
                <a:off x="881283" y="1214281"/>
                <a:ext cx="250722" cy="18926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EAD96CB-C8B9-4C6C-80FA-AB1A4DDB85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7701" y="1326180"/>
                <a:ext cx="1065302" cy="8257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3995605" y="1126084"/>
              <a:ext cx="3839698" cy="2929410"/>
              <a:chOff x="2804720" y="1782397"/>
              <a:chExt cx="3839698" cy="2929410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86CC66BB-57D0-442F-BAA1-F63E686B7404}"/>
                  </a:ext>
                </a:extLst>
              </p:cNvPr>
              <p:cNvCxnSpPr/>
              <p:nvPr/>
            </p:nvCxnSpPr>
            <p:spPr>
              <a:xfrm>
                <a:off x="4048287" y="3557226"/>
                <a:ext cx="1160616" cy="667272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941C2C15-A879-43D6-B0F9-02E45DB4012A}"/>
                  </a:ext>
                </a:extLst>
              </p:cNvPr>
              <p:cNvSpPr/>
              <p:nvPr/>
            </p:nvSpPr>
            <p:spPr>
              <a:xfrm rot="5814150">
                <a:off x="3425617" y="3505110"/>
                <a:ext cx="800891" cy="708486"/>
              </a:xfrm>
              <a:prstGeom prst="arc">
                <a:avLst>
                  <a:gd name="adj1" fmla="val 11652428"/>
                  <a:gd name="adj2" fmla="val 1466433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7484A8-187B-4509-BF11-463D9006616B}"/>
                  </a:ext>
                </a:extLst>
              </p:cNvPr>
              <p:cNvSpPr txBox="1"/>
              <p:nvPr/>
            </p:nvSpPr>
            <p:spPr>
              <a:xfrm>
                <a:off x="3782817" y="3192811"/>
                <a:ext cx="250722" cy="18926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2804720" y="1782397"/>
                <a:ext cx="3839698" cy="2929410"/>
                <a:chOff x="2421261" y="882745"/>
                <a:chExt cx="3839698" cy="2929410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383781DE-E299-4A81-838F-E41E94A5C99F}"/>
                    </a:ext>
                  </a:extLst>
                </p:cNvPr>
                <p:cNvGrpSpPr/>
                <p:nvPr/>
              </p:nvGrpSpPr>
              <p:grpSpPr>
                <a:xfrm>
                  <a:off x="2421261" y="882745"/>
                  <a:ext cx="3839698" cy="2929410"/>
                  <a:chOff x="2664345" y="1788252"/>
                  <a:chExt cx="3839698" cy="2929410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6953D1A0-696E-412A-A793-0763AF19DBB9}"/>
                      </a:ext>
                    </a:extLst>
                  </p:cNvPr>
                  <p:cNvGrpSpPr/>
                  <p:nvPr/>
                </p:nvGrpSpPr>
                <p:grpSpPr>
                  <a:xfrm>
                    <a:off x="2664345" y="3600433"/>
                    <a:ext cx="3780700" cy="1117229"/>
                    <a:chOff x="3519751" y="2904784"/>
                    <a:chExt cx="3780700" cy="1117229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0B7B35BF-D540-46B1-8329-741B510CC5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19751" y="2904784"/>
                      <a:ext cx="3780700" cy="1117229"/>
                      <a:chOff x="3519751" y="2904784"/>
                      <a:chExt cx="3780700" cy="1117229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569AE992-E0C9-4B4F-BC05-72782E4216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728886" y="3183689"/>
                        <a:ext cx="3571565" cy="749217"/>
                        <a:chOff x="3448666" y="4063667"/>
                        <a:chExt cx="3571565" cy="749217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134CC7B2-277D-4FB0-A3A5-8B1FA1B9D9F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48666" y="4063667"/>
                          <a:ext cx="3571565" cy="708486"/>
                          <a:chOff x="3448666" y="4063667"/>
                          <a:chExt cx="3571565" cy="708486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EE2632CF-18DA-4930-B523-7FDFDB93A2A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448666" y="4399934"/>
                            <a:ext cx="3571565" cy="277757"/>
                            <a:chOff x="3448666" y="4399934"/>
                            <a:chExt cx="3571565" cy="277757"/>
                          </a:xfrm>
                        </p:grpSpPr>
                        <p:cxnSp>
                          <p:nvCxnSpPr>
                            <p:cNvPr id="39" name="Straight Arrow Connector 38">
                              <a:extLst>
                                <a:ext uri="{FF2B5EF4-FFF2-40B4-BE49-F238E27FC236}">
                                  <a16:creationId xmlns:a16="http://schemas.microsoft.com/office/drawing/2014/main" id="{031D657A-2A31-4EC1-86EA-039D8F19F244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3598605" y="4399934"/>
                              <a:ext cx="3377382" cy="0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40" name="TextBox 39">
                              <a:extLst>
                                <a:ext uri="{FF2B5EF4-FFF2-40B4-BE49-F238E27FC236}">
                                  <a16:creationId xmlns:a16="http://schemas.microsoft.com/office/drawing/2014/main" id="{7D652FBB-6C04-43E3-AD6E-B7D0EE3EC9B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448666" y="4488422"/>
                              <a:ext cx="250722" cy="18926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GB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B</a:t>
                              </a:r>
                              <a:endPara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  <p:sp>
                          <p:nvSpPr>
                            <p:cNvPr id="41" name="TextBox 40">
                              <a:extLst>
                                <a:ext uri="{FF2B5EF4-FFF2-40B4-BE49-F238E27FC236}">
                                  <a16:creationId xmlns:a16="http://schemas.microsoft.com/office/drawing/2014/main" id="{1FF6D6E6-35DF-407D-92E9-54438672B41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769509" y="4488421"/>
                              <a:ext cx="250722" cy="18926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GB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D</a:t>
                              </a:r>
                              <a:endPara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8" name="Arc 37">
                            <a:extLst>
                              <a:ext uri="{FF2B5EF4-FFF2-40B4-BE49-F238E27FC236}">
                                <a16:creationId xmlns:a16="http://schemas.microsoft.com/office/drawing/2014/main" id="{ACE8E2BF-9286-430C-8E6E-D84F7C0DF6D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8334613">
                            <a:off x="4834003" y="4063667"/>
                            <a:ext cx="800891" cy="708486"/>
                          </a:xfrm>
                          <a:prstGeom prst="arc">
                            <a:avLst>
                              <a:gd name="adj1" fmla="val 11652428"/>
                              <a:gd name="adj2" fmla="val 14664334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6" name="TextBox 35">
                          <a:extLst>
                            <a:ext uri="{FF2B5EF4-FFF2-40B4-BE49-F238E27FC236}">
                              <a16:creationId xmlns:a16="http://schemas.microsoft.com/office/drawing/2014/main" id="{4DECC915-E4AD-4317-A08C-3E7AF7734D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7740" y="4623615"/>
                          <a:ext cx="250722" cy="1892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C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34" name="Arc 33">
                        <a:extLst>
                          <a:ext uri="{FF2B5EF4-FFF2-40B4-BE49-F238E27FC236}">
                            <a16:creationId xmlns:a16="http://schemas.microsoft.com/office/drawing/2014/main" id="{609ED78A-C596-4298-8B84-547071A465CB}"/>
                          </a:ext>
                        </a:extLst>
                      </p:cNvPr>
                      <p:cNvSpPr/>
                      <p:nvPr/>
                    </p:nvSpPr>
                    <p:spPr>
                      <a:xfrm rot="6697395">
                        <a:off x="3549237" y="2875298"/>
                        <a:ext cx="1117229" cy="1176202"/>
                      </a:xfrm>
                      <a:prstGeom prst="arc">
                        <a:avLst>
                          <a:gd name="adj1" fmla="val 11167734"/>
                          <a:gd name="adj2" fmla="val 16098957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2" name="Arc 31">
                      <a:extLst>
                        <a:ext uri="{FF2B5EF4-FFF2-40B4-BE49-F238E27FC236}">
                          <a16:creationId xmlns:a16="http://schemas.microsoft.com/office/drawing/2014/main" id="{B9B4B1AA-CC44-482F-BC13-F662905A9BDF}"/>
                        </a:ext>
                      </a:extLst>
                    </p:cNvPr>
                    <p:cNvSpPr/>
                    <p:nvPr/>
                  </p:nvSpPr>
                  <p:spPr>
                    <a:xfrm rot="1972019">
                      <a:off x="4260831" y="3066386"/>
                      <a:ext cx="757227" cy="708486"/>
                    </a:xfrm>
                    <a:prstGeom prst="arc">
                      <a:avLst>
                        <a:gd name="adj1" fmla="val 11652428"/>
                        <a:gd name="adj2" fmla="val 14664334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7F8E7E35-5123-494C-9259-815ACC9E22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013589" y="1989523"/>
                    <a:ext cx="3180734" cy="2226082"/>
                  </a:xfrm>
                  <a:prstGeom prst="straightConnector1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3DBB6FA-12DB-4879-8FBF-C8E4D4809FCC}"/>
                      </a:ext>
                    </a:extLst>
                  </p:cNvPr>
                  <p:cNvSpPr txBox="1"/>
                  <p:nvPr/>
                </p:nvSpPr>
                <p:spPr>
                  <a:xfrm>
                    <a:off x="6253321" y="1788252"/>
                    <a:ext cx="250722" cy="1892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E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7BD5DCC-96BB-443E-A998-10C53F6A53BF}"/>
                    </a:ext>
                  </a:extLst>
                </p:cNvPr>
                <p:cNvSpPr txBox="1"/>
                <p:nvPr/>
              </p:nvSpPr>
              <p:spPr>
                <a:xfrm>
                  <a:off x="3233109" y="3065470"/>
                  <a:ext cx="250722" cy="172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GB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x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C0790C6-ED7B-4FD5-956C-F103D2BCBD9E}"/>
                    </a:ext>
                  </a:extLst>
                </p:cNvPr>
                <p:cNvSpPr txBox="1"/>
                <p:nvPr/>
              </p:nvSpPr>
              <p:spPr>
                <a:xfrm>
                  <a:off x="3807161" y="3402117"/>
                  <a:ext cx="245806" cy="1966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GB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48291A-C3B7-40E5-BD85-9EA7588BD5DA}"/>
                  </a:ext>
                </a:extLst>
              </p:cNvPr>
              <p:cNvSpPr txBox="1"/>
              <p:nvPr/>
            </p:nvSpPr>
            <p:spPr>
              <a:xfrm>
                <a:off x="3283587" y="3713169"/>
                <a:ext cx="250722" cy="18926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48" name="Arc 47">
            <a:extLst>
              <a:ext uri="{FF2B5EF4-FFF2-40B4-BE49-F238E27FC236}">
                <a16:creationId xmlns:a16="http://schemas.microsoft.com/office/drawing/2014/main" id="{321D5E51-E225-4A3F-BDB9-7F024DC0E743}"/>
              </a:ext>
            </a:extLst>
          </p:cNvPr>
          <p:cNvSpPr/>
          <p:nvPr/>
        </p:nvSpPr>
        <p:spPr>
          <a:xfrm rot="7161499">
            <a:off x="4643367" y="2380477"/>
            <a:ext cx="1117229" cy="1176202"/>
          </a:xfrm>
          <a:prstGeom prst="arc">
            <a:avLst>
              <a:gd name="adj1" fmla="val 11167734"/>
              <a:gd name="adj2" fmla="val 1636053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5D447B3-A3DB-4E8B-B345-B6EBE89E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0784" flipV="1">
            <a:off x="4208749" y="1951287"/>
            <a:ext cx="2188042" cy="19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6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0000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264742" y="1155592"/>
            <a:ext cx="6614805" cy="2899902"/>
            <a:chOff x="1264742" y="1155592"/>
            <a:chExt cx="6614805" cy="2899902"/>
          </a:xfrm>
        </p:grpSpPr>
        <p:grpSp>
          <p:nvGrpSpPr>
            <p:cNvPr id="2" name="Group 1"/>
            <p:cNvGrpSpPr/>
            <p:nvPr/>
          </p:nvGrpSpPr>
          <p:grpSpPr>
            <a:xfrm>
              <a:off x="1264742" y="1155592"/>
              <a:ext cx="6614805" cy="2899902"/>
              <a:chOff x="1264742" y="1155592"/>
              <a:chExt cx="6614805" cy="289990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64742" y="1730480"/>
                <a:ext cx="2279789" cy="2085064"/>
                <a:chOff x="881283" y="771835"/>
                <a:chExt cx="2279789" cy="2085064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98DB42BA-F9FF-4A28-BB45-60F37AA959F7}"/>
                    </a:ext>
                  </a:extLst>
                </p:cNvPr>
                <p:cNvGrpSpPr/>
                <p:nvPr/>
              </p:nvGrpSpPr>
              <p:grpSpPr>
                <a:xfrm>
                  <a:off x="892279" y="771835"/>
                  <a:ext cx="2268793" cy="2085064"/>
                  <a:chOff x="892279" y="771835"/>
                  <a:chExt cx="2268793" cy="2085064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46AB21EB-E593-46C4-8087-D9104A44AEA2}"/>
                      </a:ext>
                    </a:extLst>
                  </p:cNvPr>
                  <p:cNvGrpSpPr/>
                  <p:nvPr/>
                </p:nvGrpSpPr>
                <p:grpSpPr>
                  <a:xfrm>
                    <a:off x="892279" y="771835"/>
                    <a:ext cx="2268793" cy="2085064"/>
                    <a:chOff x="892279" y="771835"/>
                    <a:chExt cx="2268793" cy="2085064"/>
                  </a:xfrm>
                </p:grpSpPr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E5B60FB1-4BD0-46C8-BEC0-5B044204AE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2279" y="771835"/>
                      <a:ext cx="2268793" cy="1597743"/>
                      <a:chOff x="680885" y="1302773"/>
                      <a:chExt cx="2268793" cy="1597743"/>
                    </a:xfrm>
                  </p:grpSpPr>
                  <p:grpSp>
                    <p:nvGrpSpPr>
                      <p:cNvPr id="34" name="Group 33">
                        <a:extLst>
                          <a:ext uri="{FF2B5EF4-FFF2-40B4-BE49-F238E27FC236}">
                            <a16:creationId xmlns:a16="http://schemas.microsoft.com/office/drawing/2014/main" id="{D187F3B0-27D1-4C11-80E0-3F1EA84A3BF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02891" y="1401096"/>
                        <a:ext cx="1946787" cy="1499420"/>
                        <a:chOff x="604684" y="752168"/>
                        <a:chExt cx="1946787" cy="1499420"/>
                      </a:xfrm>
                    </p:grpSpPr>
                    <p:cxnSp>
                      <p:nvCxnSpPr>
                        <p:cNvPr id="37" name="Straight Connector 36">
                          <a:extLst>
                            <a:ext uri="{FF2B5EF4-FFF2-40B4-BE49-F238E27FC236}">
                              <a16:creationId xmlns:a16="http://schemas.microsoft.com/office/drawing/2014/main" id="{CF576248-1AFD-4087-A2D9-876312EDE68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04684" y="752168"/>
                          <a:ext cx="1946787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38" name="Group 37">
                          <a:extLst>
                            <a:ext uri="{FF2B5EF4-FFF2-40B4-BE49-F238E27FC236}">
                              <a16:creationId xmlns:a16="http://schemas.microsoft.com/office/drawing/2014/main" id="{CC318943-BCDF-47D5-B6E7-D4F8CF06A2D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28367" y="1474840"/>
                          <a:ext cx="1499419" cy="776748"/>
                          <a:chOff x="757084" y="1179872"/>
                          <a:chExt cx="1499419" cy="776748"/>
                        </a:xfrm>
                      </p:grpSpPr>
                      <p:cxnSp>
                        <p:nvCxnSpPr>
                          <p:cNvPr id="39" name="Straight Connector 38">
                            <a:extLst>
                              <a:ext uri="{FF2B5EF4-FFF2-40B4-BE49-F238E27FC236}">
                                <a16:creationId xmlns:a16="http://schemas.microsoft.com/office/drawing/2014/main" id="{E97EE937-A455-4F30-BEE8-CB25EF735BB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757084" y="1179872"/>
                            <a:ext cx="1204451" cy="776748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0" name="Straight Connector 39">
                            <a:extLst>
                              <a:ext uri="{FF2B5EF4-FFF2-40B4-BE49-F238E27FC236}">
                                <a16:creationId xmlns:a16="http://schemas.microsoft.com/office/drawing/2014/main" id="{6F6FB0B2-06C0-40AD-BA6D-CF733D033AD7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757084" y="1941872"/>
                            <a:ext cx="1499419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12EC77DC-CAA0-4FEC-B2F5-7B21A9218A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0885" y="1302773"/>
                        <a:ext cx="245806" cy="19664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GB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a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sp>
                    <p:nvSpPr>
                      <p:cNvPr id="36" name="TextBox 35">
                        <a:extLst>
                          <a:ext uri="{FF2B5EF4-FFF2-40B4-BE49-F238E27FC236}">
                            <a16:creationId xmlns:a16="http://schemas.microsoft.com/office/drawing/2014/main" id="{61713985-B952-4B64-92A5-A0C55C1F504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703438" y="2649794"/>
                        <a:ext cx="250722" cy="1720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GB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x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  <p:sp>
                  <p:nvSpPr>
                    <p:cNvPr id="33" name="Arc 32">
                      <a:extLst>
                        <a:ext uri="{FF2B5EF4-FFF2-40B4-BE49-F238E27FC236}">
                          <a16:creationId xmlns:a16="http://schemas.microsoft.com/office/drawing/2014/main" id="{E87989C3-AA7F-4314-A851-08DB60283C65}"/>
                        </a:ext>
                      </a:extLst>
                    </p:cNvPr>
                    <p:cNvSpPr/>
                    <p:nvPr/>
                  </p:nvSpPr>
                  <p:spPr>
                    <a:xfrm rot="6697395">
                      <a:off x="1101012" y="1710184"/>
                      <a:ext cx="1117229" cy="1176202"/>
                    </a:xfrm>
                    <a:prstGeom prst="arc">
                      <a:avLst>
                        <a:gd name="adj1" fmla="val 11167734"/>
                        <a:gd name="adj2" fmla="val 1609895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1" name="Arc 30">
                    <a:extLst>
                      <a:ext uri="{FF2B5EF4-FFF2-40B4-BE49-F238E27FC236}">
                        <a16:creationId xmlns:a16="http://schemas.microsoft.com/office/drawing/2014/main" id="{5656B61B-33E5-464B-A946-77B563E03A48}"/>
                      </a:ext>
                    </a:extLst>
                  </p:cNvPr>
                  <p:cNvSpPr/>
                  <p:nvPr/>
                </p:nvSpPr>
                <p:spPr>
                  <a:xfrm rot="3210173">
                    <a:off x="1710712" y="1952556"/>
                    <a:ext cx="757227" cy="708486"/>
                  </a:xfrm>
                  <a:prstGeom prst="arc">
                    <a:avLst>
                      <a:gd name="adj1" fmla="val 11652428"/>
                      <a:gd name="adj2" fmla="val 1466433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048291A-C3B7-40E5-BD85-9EA7588BD5DA}"/>
                    </a:ext>
                  </a:extLst>
                </p:cNvPr>
                <p:cNvSpPr txBox="1"/>
                <p:nvPr/>
              </p:nvSpPr>
              <p:spPr>
                <a:xfrm>
                  <a:off x="881283" y="1214281"/>
                  <a:ext cx="250722" cy="189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GB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EAD96CB-C8B9-4C6C-80FA-AB1A4DDB85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37701" y="1326180"/>
                  <a:ext cx="1065302" cy="8257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 3"/>
              <p:cNvGrpSpPr/>
              <p:nvPr/>
            </p:nvGrpSpPr>
            <p:grpSpPr>
              <a:xfrm>
                <a:off x="3995605" y="1155592"/>
                <a:ext cx="3883942" cy="2899902"/>
                <a:chOff x="2804720" y="1811905"/>
                <a:chExt cx="3883942" cy="2899902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86CC66BB-57D0-442F-BAA1-F63E686B7404}"/>
                    </a:ext>
                  </a:extLst>
                </p:cNvPr>
                <p:cNvCxnSpPr/>
                <p:nvPr/>
              </p:nvCxnSpPr>
              <p:spPr>
                <a:xfrm>
                  <a:off x="4048287" y="3557226"/>
                  <a:ext cx="1160616" cy="667272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Arc 5">
                  <a:extLst>
                    <a:ext uri="{FF2B5EF4-FFF2-40B4-BE49-F238E27FC236}">
                      <a16:creationId xmlns:a16="http://schemas.microsoft.com/office/drawing/2014/main" id="{941C2C15-A879-43D6-B0F9-02E45DB4012A}"/>
                    </a:ext>
                  </a:extLst>
                </p:cNvPr>
                <p:cNvSpPr/>
                <p:nvPr/>
              </p:nvSpPr>
              <p:spPr>
                <a:xfrm rot="5814150">
                  <a:off x="3425617" y="3505110"/>
                  <a:ext cx="800891" cy="708486"/>
                </a:xfrm>
                <a:prstGeom prst="arc">
                  <a:avLst>
                    <a:gd name="adj1" fmla="val 11652428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7484A8-187B-4509-BF11-463D9006616B}"/>
                    </a:ext>
                  </a:extLst>
                </p:cNvPr>
                <p:cNvSpPr txBox="1"/>
                <p:nvPr/>
              </p:nvSpPr>
              <p:spPr>
                <a:xfrm>
                  <a:off x="3782817" y="3192811"/>
                  <a:ext cx="250722" cy="189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GB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F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2804720" y="1811905"/>
                  <a:ext cx="3883942" cy="2899902"/>
                  <a:chOff x="2421261" y="912253"/>
                  <a:chExt cx="3883942" cy="2899902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383781DE-E299-4A81-838F-E41E94A5C99F}"/>
                      </a:ext>
                    </a:extLst>
                  </p:cNvPr>
                  <p:cNvGrpSpPr/>
                  <p:nvPr/>
                </p:nvGrpSpPr>
                <p:grpSpPr>
                  <a:xfrm>
                    <a:off x="2421261" y="912253"/>
                    <a:ext cx="3883942" cy="2899902"/>
                    <a:chOff x="2664345" y="1817760"/>
                    <a:chExt cx="3883942" cy="2899902"/>
                  </a:xfrm>
                </p:grpSpPr>
                <p:grpSp>
                  <p:nvGrpSpPr>
                    <p:cNvPr id="13" name="Group 12">
                      <a:extLst>
                        <a:ext uri="{FF2B5EF4-FFF2-40B4-BE49-F238E27FC236}">
                          <a16:creationId xmlns:a16="http://schemas.microsoft.com/office/drawing/2014/main" id="{6953D1A0-696E-412A-A793-0763AF19DB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64345" y="3600433"/>
                      <a:ext cx="3780700" cy="1117229"/>
                      <a:chOff x="3519751" y="2904784"/>
                      <a:chExt cx="3780700" cy="1117229"/>
                    </a:xfrm>
                  </p:grpSpPr>
                  <p:grpSp>
                    <p:nvGrpSpPr>
                      <p:cNvPr id="16" name="Group 15">
                        <a:extLst>
                          <a:ext uri="{FF2B5EF4-FFF2-40B4-BE49-F238E27FC236}">
                            <a16:creationId xmlns:a16="http://schemas.microsoft.com/office/drawing/2014/main" id="{0B7B35BF-D540-46B1-8329-741B510CC59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19751" y="2904784"/>
                        <a:ext cx="3780700" cy="1117229"/>
                        <a:chOff x="3519751" y="2904784"/>
                        <a:chExt cx="3780700" cy="1117229"/>
                      </a:xfrm>
                    </p:grpSpPr>
                    <p:grpSp>
                      <p:nvGrpSpPr>
                        <p:cNvPr id="18" name="Group 17">
                          <a:extLst>
                            <a:ext uri="{FF2B5EF4-FFF2-40B4-BE49-F238E27FC236}">
                              <a16:creationId xmlns:a16="http://schemas.microsoft.com/office/drawing/2014/main" id="{569AE992-E0C9-4B4F-BC05-72782E42163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728886" y="3183689"/>
                          <a:ext cx="3571565" cy="749217"/>
                          <a:chOff x="3448666" y="4063667"/>
                          <a:chExt cx="3571565" cy="749217"/>
                        </a:xfrm>
                      </p:grpSpPr>
                      <p:grpSp>
                        <p:nvGrpSpPr>
                          <p:cNvPr id="20" name="Group 19">
                            <a:extLst>
                              <a:ext uri="{FF2B5EF4-FFF2-40B4-BE49-F238E27FC236}">
                                <a16:creationId xmlns:a16="http://schemas.microsoft.com/office/drawing/2014/main" id="{134CC7B2-277D-4FB0-A3A5-8B1FA1B9D9F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448666" y="4063667"/>
                            <a:ext cx="3571565" cy="708486"/>
                            <a:chOff x="3448666" y="4063667"/>
                            <a:chExt cx="3571565" cy="708486"/>
                          </a:xfrm>
                        </p:grpSpPr>
                        <p:grpSp>
                          <p:nvGrpSpPr>
                            <p:cNvPr id="22" name="Group 21">
                              <a:extLst>
                                <a:ext uri="{FF2B5EF4-FFF2-40B4-BE49-F238E27FC236}">
                                  <a16:creationId xmlns:a16="http://schemas.microsoft.com/office/drawing/2014/main" id="{EE2632CF-18DA-4930-B523-7FDFDB93A2A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448666" y="4399934"/>
                              <a:ext cx="3571565" cy="277757"/>
                              <a:chOff x="3448666" y="4399934"/>
                              <a:chExt cx="3571565" cy="277757"/>
                            </a:xfrm>
                          </p:grpSpPr>
                          <p:cxnSp>
                            <p:nvCxnSpPr>
                              <p:cNvPr id="24" name="Straight Arrow Connector 23">
                                <a:extLst>
                                  <a:ext uri="{FF2B5EF4-FFF2-40B4-BE49-F238E27FC236}">
                                    <a16:creationId xmlns:a16="http://schemas.microsoft.com/office/drawing/2014/main" id="{031D657A-2A31-4EC1-86EA-039D8F19F244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3598605" y="4399934"/>
                                <a:ext cx="3377382" cy="0"/>
                              </a:xfrm>
                              <a:prstGeom prst="straightConnector1">
                                <a:avLst/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tailEnd type="triangle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25" name="TextBox 24">
                                <a:extLst>
                                  <a:ext uri="{FF2B5EF4-FFF2-40B4-BE49-F238E27FC236}">
                                    <a16:creationId xmlns:a16="http://schemas.microsoft.com/office/drawing/2014/main" id="{7D652FBB-6C04-43E3-AD6E-B7D0EE3EC9B9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3448666" y="4488422"/>
                                <a:ext cx="250722" cy="18926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GB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B</a:t>
                                </a:r>
                                <a:endPara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6" name="TextBox 25">
                                <a:extLst>
                                  <a:ext uri="{FF2B5EF4-FFF2-40B4-BE49-F238E27FC236}">
                                    <a16:creationId xmlns:a16="http://schemas.microsoft.com/office/drawing/2014/main" id="{1FF6D6E6-35DF-407D-92E9-54438672B418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769509" y="4488421"/>
                                <a:ext cx="250722" cy="18926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GB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D</a:t>
                                </a:r>
                                <a:endPara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3" name="Arc 22">
                              <a:extLst>
                                <a:ext uri="{FF2B5EF4-FFF2-40B4-BE49-F238E27FC236}">
                                  <a16:creationId xmlns:a16="http://schemas.microsoft.com/office/drawing/2014/main" id="{ACE8E2BF-9286-430C-8E6E-D84F7C0DF6D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8334613">
                              <a:off x="4834003" y="4063667"/>
                              <a:ext cx="800891" cy="708486"/>
                            </a:xfrm>
                            <a:prstGeom prst="arc">
                              <a:avLst>
                                <a:gd name="adj1" fmla="val 11652428"/>
                                <a:gd name="adj2" fmla="val 14664334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1" name="TextBox 20">
                            <a:extLst>
                              <a:ext uri="{FF2B5EF4-FFF2-40B4-BE49-F238E27FC236}">
                                <a16:creationId xmlns:a16="http://schemas.microsoft.com/office/drawing/2014/main" id="{4DECC915-E4AD-4317-A08C-3E7AF7734DE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407740" y="4623615"/>
                            <a:ext cx="250722" cy="18926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GB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C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9" name="Arc 18">
                          <a:extLst>
                            <a:ext uri="{FF2B5EF4-FFF2-40B4-BE49-F238E27FC236}">
                              <a16:creationId xmlns:a16="http://schemas.microsoft.com/office/drawing/2014/main" id="{609ED78A-C596-4298-8B84-547071A465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6697395">
                          <a:off x="3549237" y="2875298"/>
                          <a:ext cx="1117229" cy="1176202"/>
                        </a:xfrm>
                        <a:prstGeom prst="arc">
                          <a:avLst>
                            <a:gd name="adj1" fmla="val 11167734"/>
                            <a:gd name="adj2" fmla="val 16098957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7" name="Arc 16">
                        <a:extLst>
                          <a:ext uri="{FF2B5EF4-FFF2-40B4-BE49-F238E27FC236}">
                            <a16:creationId xmlns:a16="http://schemas.microsoft.com/office/drawing/2014/main" id="{B9B4B1AA-CC44-482F-BC13-F662905A9BDF}"/>
                          </a:ext>
                        </a:extLst>
                      </p:cNvPr>
                      <p:cNvSpPr/>
                      <p:nvPr/>
                    </p:nvSpPr>
                    <p:spPr>
                      <a:xfrm rot="1972019">
                        <a:off x="4260831" y="3066386"/>
                        <a:ext cx="757227" cy="708486"/>
                      </a:xfrm>
                      <a:prstGeom prst="arc">
                        <a:avLst>
                          <a:gd name="adj1" fmla="val 11652428"/>
                          <a:gd name="adj2" fmla="val 14664334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4" name="Straight Arrow Connector 13">
                      <a:extLst>
                        <a:ext uri="{FF2B5EF4-FFF2-40B4-BE49-F238E27FC236}">
                          <a16:creationId xmlns:a16="http://schemas.microsoft.com/office/drawing/2014/main" id="{7F8E7E35-5123-494C-9259-815ACC9E22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013589" y="2033768"/>
                      <a:ext cx="3180734" cy="2181837"/>
                    </a:xfrm>
                    <a:prstGeom prst="straightConnector1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83DBB6FA-12DB-4879-8FBF-C8E4D4809F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97565" y="1817760"/>
                      <a:ext cx="250722" cy="189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GB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E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27BD5DCC-96BB-443E-A998-10C53F6A53BF}"/>
                      </a:ext>
                    </a:extLst>
                  </p:cNvPr>
                  <p:cNvSpPr txBox="1"/>
                  <p:nvPr/>
                </p:nvSpPr>
                <p:spPr>
                  <a:xfrm>
                    <a:off x="3233109" y="3065470"/>
                    <a:ext cx="250722" cy="1720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x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C0790C6-ED7B-4FD5-956C-F103D2BCBD9E}"/>
                      </a:ext>
                    </a:extLst>
                  </p:cNvPr>
                  <p:cNvSpPr txBox="1"/>
                  <p:nvPr/>
                </p:nvSpPr>
                <p:spPr>
                  <a:xfrm>
                    <a:off x="3807161" y="3402117"/>
                    <a:ext cx="245806" cy="1966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a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048291A-C3B7-40E5-BD85-9EA7588BD5DA}"/>
                    </a:ext>
                  </a:extLst>
                </p:cNvPr>
                <p:cNvSpPr txBox="1"/>
                <p:nvPr/>
              </p:nvSpPr>
              <p:spPr>
                <a:xfrm>
                  <a:off x="3283587" y="3713169"/>
                  <a:ext cx="250722" cy="189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en-GB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321D5E51-E225-4A3F-BDB9-7F024DC0E743}"/>
                </a:ext>
              </a:extLst>
            </p:cNvPr>
            <p:cNvSpPr/>
            <p:nvPr/>
          </p:nvSpPr>
          <p:spPr>
            <a:xfrm rot="7161499">
              <a:off x="4643367" y="2380477"/>
              <a:ext cx="1117229" cy="1176202"/>
            </a:xfrm>
            <a:prstGeom prst="arc">
              <a:avLst>
                <a:gd name="adj1" fmla="val 11167734"/>
                <a:gd name="adj2" fmla="val 1636053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Arc 42">
            <a:extLst>
              <a:ext uri="{FF2B5EF4-FFF2-40B4-BE49-F238E27FC236}">
                <a16:creationId xmlns:a16="http://schemas.microsoft.com/office/drawing/2014/main" id="{321D5E51-E225-4A3F-BDB9-7F024DC0E743}"/>
              </a:ext>
            </a:extLst>
          </p:cNvPr>
          <p:cNvSpPr/>
          <p:nvPr/>
        </p:nvSpPr>
        <p:spPr>
          <a:xfrm rot="2163085">
            <a:off x="5800941" y="3090925"/>
            <a:ext cx="1117229" cy="1176202"/>
          </a:xfrm>
          <a:prstGeom prst="arc">
            <a:avLst>
              <a:gd name="adj1" fmla="val 10716018"/>
              <a:gd name="adj2" fmla="val 1636053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5D447B3-A3DB-4E8B-B345-B6EBE89E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6197" flipV="1">
            <a:off x="5268029" y="2586997"/>
            <a:ext cx="2188042" cy="19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01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264742" y="1090312"/>
            <a:ext cx="6511563" cy="3176815"/>
            <a:chOff x="1264742" y="1090312"/>
            <a:chExt cx="6511563" cy="3176815"/>
          </a:xfrm>
        </p:grpSpPr>
        <p:grpSp>
          <p:nvGrpSpPr>
            <p:cNvPr id="2" name="Group 1"/>
            <p:cNvGrpSpPr/>
            <p:nvPr/>
          </p:nvGrpSpPr>
          <p:grpSpPr>
            <a:xfrm>
              <a:off x="1264742" y="1090312"/>
              <a:ext cx="6511563" cy="2965182"/>
              <a:chOff x="1264742" y="1090312"/>
              <a:chExt cx="6511563" cy="296518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264742" y="1090312"/>
                <a:ext cx="6511563" cy="2965182"/>
                <a:chOff x="1264742" y="1090312"/>
                <a:chExt cx="6511563" cy="2965182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264742" y="1730480"/>
                  <a:ext cx="2279789" cy="2085064"/>
                  <a:chOff x="881283" y="771835"/>
                  <a:chExt cx="2279789" cy="2085064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98DB42BA-F9FF-4A28-BB45-60F37AA959F7}"/>
                      </a:ext>
                    </a:extLst>
                  </p:cNvPr>
                  <p:cNvGrpSpPr/>
                  <p:nvPr/>
                </p:nvGrpSpPr>
                <p:grpSpPr>
                  <a:xfrm>
                    <a:off x="892279" y="771835"/>
                    <a:ext cx="2268793" cy="2085064"/>
                    <a:chOff x="892279" y="771835"/>
                    <a:chExt cx="2268793" cy="2085064"/>
                  </a:xfrm>
                </p:grpSpPr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46AB21EB-E593-46C4-8087-D9104A44AE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2279" y="771835"/>
                      <a:ext cx="2268793" cy="2085064"/>
                      <a:chOff x="892279" y="771835"/>
                      <a:chExt cx="2268793" cy="2085064"/>
                    </a:xfrm>
                  </p:grpSpPr>
                  <p:grpSp>
                    <p:nvGrpSpPr>
                      <p:cNvPr id="34" name="Group 33">
                        <a:extLst>
                          <a:ext uri="{FF2B5EF4-FFF2-40B4-BE49-F238E27FC236}">
                            <a16:creationId xmlns:a16="http://schemas.microsoft.com/office/drawing/2014/main" id="{E5B60FB1-4BD0-46C8-BEC0-5B044204AE6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2279" y="771835"/>
                        <a:ext cx="2268793" cy="1597743"/>
                        <a:chOff x="680885" y="1302773"/>
                        <a:chExt cx="2268793" cy="1597743"/>
                      </a:xfrm>
                    </p:grpSpPr>
                    <p:grpSp>
                      <p:nvGrpSpPr>
                        <p:cNvPr id="36" name="Group 35">
                          <a:extLst>
                            <a:ext uri="{FF2B5EF4-FFF2-40B4-BE49-F238E27FC236}">
                              <a16:creationId xmlns:a16="http://schemas.microsoft.com/office/drawing/2014/main" id="{D187F3B0-27D1-4C11-80E0-3F1EA84A3BF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02891" y="1401096"/>
                          <a:ext cx="1946787" cy="1499420"/>
                          <a:chOff x="604684" y="752168"/>
                          <a:chExt cx="1946787" cy="1499420"/>
                        </a:xfrm>
                      </p:grpSpPr>
                      <p:cxnSp>
                        <p:nvCxnSpPr>
                          <p:cNvPr id="39" name="Straight Connector 38">
                            <a:extLst>
                              <a:ext uri="{FF2B5EF4-FFF2-40B4-BE49-F238E27FC236}">
                                <a16:creationId xmlns:a16="http://schemas.microsoft.com/office/drawing/2014/main" id="{CF576248-1AFD-4087-A2D9-876312EDE68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4684" y="752168"/>
                            <a:ext cx="1946787" cy="0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40" name="Group 39">
                            <a:extLst>
                              <a:ext uri="{FF2B5EF4-FFF2-40B4-BE49-F238E27FC236}">
                                <a16:creationId xmlns:a16="http://schemas.microsoft.com/office/drawing/2014/main" id="{CC318943-BCDF-47D5-B6E7-D4F8CF06A2D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28367" y="1474840"/>
                            <a:ext cx="1499419" cy="776748"/>
                            <a:chOff x="757084" y="1179872"/>
                            <a:chExt cx="1499419" cy="776748"/>
                          </a:xfrm>
                        </p:grpSpPr>
                        <p:cxnSp>
                          <p:nvCxnSpPr>
                            <p:cNvPr id="41" name="Straight Connector 40">
                              <a:extLst>
                                <a:ext uri="{FF2B5EF4-FFF2-40B4-BE49-F238E27FC236}">
                                  <a16:creationId xmlns:a16="http://schemas.microsoft.com/office/drawing/2014/main" id="{E97EE937-A455-4F30-BEE8-CB25EF735BBF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757084" y="1179872"/>
                              <a:ext cx="1204451" cy="776748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42" name="Straight Connector 41">
                              <a:extLst>
                                <a:ext uri="{FF2B5EF4-FFF2-40B4-BE49-F238E27FC236}">
                                  <a16:creationId xmlns:a16="http://schemas.microsoft.com/office/drawing/2014/main" id="{6F6FB0B2-06C0-40AD-BA6D-CF733D033AD7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757084" y="1941872"/>
                              <a:ext cx="1499419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sp>
                      <p:nvSpPr>
                        <p:cNvPr id="37" name="TextBox 36">
                          <a:extLst>
                            <a:ext uri="{FF2B5EF4-FFF2-40B4-BE49-F238E27FC236}">
                              <a16:creationId xmlns:a16="http://schemas.microsoft.com/office/drawing/2014/main" id="{12EC77DC-CAA0-4FEC-B2F5-7B21A9218AE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80885" y="1302773"/>
                          <a:ext cx="245806" cy="1966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a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sp>
                      <p:nvSpPr>
                        <p:cNvPr id="38" name="TextBox 37">
                          <a:extLst>
                            <a:ext uri="{FF2B5EF4-FFF2-40B4-BE49-F238E27FC236}">
                              <a16:creationId xmlns:a16="http://schemas.microsoft.com/office/drawing/2014/main" id="{61713985-B952-4B64-92A5-A0C55C1F504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703438" y="2649794"/>
                          <a:ext cx="250722" cy="17206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x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35" name="Arc 34">
                        <a:extLst>
                          <a:ext uri="{FF2B5EF4-FFF2-40B4-BE49-F238E27FC236}">
                            <a16:creationId xmlns:a16="http://schemas.microsoft.com/office/drawing/2014/main" id="{E87989C3-AA7F-4314-A851-08DB60283C65}"/>
                          </a:ext>
                        </a:extLst>
                      </p:cNvPr>
                      <p:cNvSpPr/>
                      <p:nvPr/>
                    </p:nvSpPr>
                    <p:spPr>
                      <a:xfrm rot="6697395">
                        <a:off x="1101012" y="1710184"/>
                        <a:ext cx="1117229" cy="1176202"/>
                      </a:xfrm>
                      <a:prstGeom prst="arc">
                        <a:avLst>
                          <a:gd name="adj1" fmla="val 11167734"/>
                          <a:gd name="adj2" fmla="val 16098957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3" name="Arc 32">
                      <a:extLst>
                        <a:ext uri="{FF2B5EF4-FFF2-40B4-BE49-F238E27FC236}">
                          <a16:creationId xmlns:a16="http://schemas.microsoft.com/office/drawing/2014/main" id="{5656B61B-33E5-464B-A946-77B563E03A48}"/>
                        </a:ext>
                      </a:extLst>
                    </p:cNvPr>
                    <p:cNvSpPr/>
                    <p:nvPr/>
                  </p:nvSpPr>
                  <p:spPr>
                    <a:xfrm rot="3210173">
                      <a:off x="1710712" y="1952556"/>
                      <a:ext cx="757227" cy="708486"/>
                    </a:xfrm>
                    <a:prstGeom prst="arc">
                      <a:avLst>
                        <a:gd name="adj1" fmla="val 11652428"/>
                        <a:gd name="adj2" fmla="val 14664334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2048291A-C3B7-40E5-BD85-9EA7588BD5DA}"/>
                      </a:ext>
                    </a:extLst>
                  </p:cNvPr>
                  <p:cNvSpPr txBox="1"/>
                  <p:nvPr/>
                </p:nvSpPr>
                <p:spPr>
                  <a:xfrm>
                    <a:off x="881283" y="1214281"/>
                    <a:ext cx="250722" cy="1892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d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DEAD96CB-C8B9-4C6C-80FA-AB1A4DDB85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37701" y="1326180"/>
                    <a:ext cx="1065302" cy="8257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" name="Group 5"/>
                <p:cNvGrpSpPr/>
                <p:nvPr/>
              </p:nvGrpSpPr>
              <p:grpSpPr>
                <a:xfrm>
                  <a:off x="3995605" y="1090312"/>
                  <a:ext cx="3780700" cy="2965182"/>
                  <a:chOff x="2804720" y="1746625"/>
                  <a:chExt cx="3780700" cy="2965182"/>
                </a:xfrm>
              </p:grpSpPr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86CC66BB-57D0-442F-BAA1-F63E686B7404}"/>
                      </a:ext>
                    </a:extLst>
                  </p:cNvPr>
                  <p:cNvCxnSpPr/>
                  <p:nvPr/>
                </p:nvCxnSpPr>
                <p:spPr>
                  <a:xfrm>
                    <a:off x="4048287" y="3557226"/>
                    <a:ext cx="1160616" cy="667272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" name="Arc 7">
                    <a:extLst>
                      <a:ext uri="{FF2B5EF4-FFF2-40B4-BE49-F238E27FC236}">
                        <a16:creationId xmlns:a16="http://schemas.microsoft.com/office/drawing/2014/main" id="{941C2C15-A879-43D6-B0F9-02E45DB4012A}"/>
                      </a:ext>
                    </a:extLst>
                  </p:cNvPr>
                  <p:cNvSpPr/>
                  <p:nvPr/>
                </p:nvSpPr>
                <p:spPr>
                  <a:xfrm rot="5814150">
                    <a:off x="3425617" y="3505110"/>
                    <a:ext cx="800891" cy="708486"/>
                  </a:xfrm>
                  <a:prstGeom prst="arc">
                    <a:avLst>
                      <a:gd name="adj1" fmla="val 11652428"/>
                      <a:gd name="adj2" fmla="val 14664334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77484A8-187B-4509-BF11-463D9006616B}"/>
                      </a:ext>
                    </a:extLst>
                  </p:cNvPr>
                  <p:cNvSpPr txBox="1"/>
                  <p:nvPr/>
                </p:nvSpPr>
                <p:spPr>
                  <a:xfrm>
                    <a:off x="3782817" y="3192811"/>
                    <a:ext cx="250722" cy="1892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F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2804720" y="1746625"/>
                    <a:ext cx="3780700" cy="2965182"/>
                    <a:chOff x="2421261" y="846973"/>
                    <a:chExt cx="3780700" cy="2965182"/>
                  </a:xfrm>
                </p:grpSpPr>
                <p:grpSp>
                  <p:nvGrpSpPr>
                    <p:cNvPr id="12" name="Group 11">
                      <a:extLst>
                        <a:ext uri="{FF2B5EF4-FFF2-40B4-BE49-F238E27FC236}">
                          <a16:creationId xmlns:a16="http://schemas.microsoft.com/office/drawing/2014/main" id="{383781DE-E299-4A81-838F-E41E94A5C9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21261" y="846973"/>
                      <a:ext cx="3780700" cy="2965182"/>
                      <a:chOff x="2664345" y="1752480"/>
                      <a:chExt cx="3780700" cy="2965182"/>
                    </a:xfrm>
                  </p:grpSpPr>
                  <p:grpSp>
                    <p:nvGrpSpPr>
                      <p:cNvPr id="15" name="Group 14">
                        <a:extLst>
                          <a:ext uri="{FF2B5EF4-FFF2-40B4-BE49-F238E27FC236}">
                            <a16:creationId xmlns:a16="http://schemas.microsoft.com/office/drawing/2014/main" id="{6953D1A0-696E-412A-A793-0763AF19DB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64345" y="3600433"/>
                        <a:ext cx="3780700" cy="1117229"/>
                        <a:chOff x="3519751" y="2904784"/>
                        <a:chExt cx="3780700" cy="1117229"/>
                      </a:xfrm>
                    </p:grpSpPr>
                    <p:grpSp>
                      <p:nvGrpSpPr>
                        <p:cNvPr id="18" name="Group 17">
                          <a:extLst>
                            <a:ext uri="{FF2B5EF4-FFF2-40B4-BE49-F238E27FC236}">
                              <a16:creationId xmlns:a16="http://schemas.microsoft.com/office/drawing/2014/main" id="{0B7B35BF-D540-46B1-8329-741B510CC59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519751" y="2904784"/>
                          <a:ext cx="3780700" cy="1117229"/>
                          <a:chOff x="3519751" y="2904784"/>
                          <a:chExt cx="3780700" cy="1117229"/>
                        </a:xfrm>
                      </p:grpSpPr>
                      <p:grpSp>
                        <p:nvGrpSpPr>
                          <p:cNvPr id="20" name="Group 19">
                            <a:extLst>
                              <a:ext uri="{FF2B5EF4-FFF2-40B4-BE49-F238E27FC236}">
                                <a16:creationId xmlns:a16="http://schemas.microsoft.com/office/drawing/2014/main" id="{569AE992-E0C9-4B4F-BC05-72782E42163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728886" y="3183689"/>
                            <a:ext cx="3571565" cy="749217"/>
                            <a:chOff x="3448666" y="4063667"/>
                            <a:chExt cx="3571565" cy="749217"/>
                          </a:xfrm>
                        </p:grpSpPr>
                        <p:grpSp>
                          <p:nvGrpSpPr>
                            <p:cNvPr id="22" name="Group 21">
                              <a:extLst>
                                <a:ext uri="{FF2B5EF4-FFF2-40B4-BE49-F238E27FC236}">
                                  <a16:creationId xmlns:a16="http://schemas.microsoft.com/office/drawing/2014/main" id="{134CC7B2-277D-4FB0-A3A5-8B1FA1B9D9F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448666" y="4063667"/>
                              <a:ext cx="3571565" cy="708486"/>
                              <a:chOff x="3448666" y="4063667"/>
                              <a:chExt cx="3571565" cy="708486"/>
                            </a:xfrm>
                          </p:grpSpPr>
                          <p:grpSp>
                            <p:nvGrpSpPr>
                              <p:cNvPr id="24" name="Group 23">
                                <a:extLst>
                                  <a:ext uri="{FF2B5EF4-FFF2-40B4-BE49-F238E27FC236}">
                                    <a16:creationId xmlns:a16="http://schemas.microsoft.com/office/drawing/2014/main" id="{EE2632CF-18DA-4930-B523-7FDFDB93A2A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448666" y="4399934"/>
                                <a:ext cx="3571565" cy="277757"/>
                                <a:chOff x="3448666" y="4399934"/>
                                <a:chExt cx="3571565" cy="277757"/>
                              </a:xfrm>
                            </p:grpSpPr>
                            <p:cxnSp>
                              <p:nvCxnSpPr>
                                <p:cNvPr id="26" name="Straight Arrow Connector 25">
                                  <a:extLst>
                                    <a:ext uri="{FF2B5EF4-FFF2-40B4-BE49-F238E27FC236}">
                                      <a16:creationId xmlns:a16="http://schemas.microsoft.com/office/drawing/2014/main" id="{031D657A-2A31-4EC1-86EA-039D8F19F244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>
                                  <a:off x="3598605" y="4399934"/>
                                  <a:ext cx="3377382" cy="0"/>
                                </a:xfrm>
                                <a:prstGeom prst="straightConnector1">
                                  <a:avLst/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tailEnd type="triangle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sp>
                              <p:nvSpPr>
                                <p:cNvPr id="27" name="TextBox 26">
                                  <a:extLst>
                                    <a:ext uri="{FF2B5EF4-FFF2-40B4-BE49-F238E27FC236}">
                                      <a16:creationId xmlns:a16="http://schemas.microsoft.com/office/drawing/2014/main" id="{7D652FBB-6C04-43E3-AD6E-B7D0EE3EC9B9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3448666" y="4488422"/>
                                  <a:ext cx="250722" cy="18926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GB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B</a:t>
                                  </a:r>
                                  <a:endParaRPr lang="en-US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8" name="TextBox 27">
                                  <a:extLst>
                                    <a:ext uri="{FF2B5EF4-FFF2-40B4-BE49-F238E27FC236}">
                                      <a16:creationId xmlns:a16="http://schemas.microsoft.com/office/drawing/2014/main" id="{1FF6D6E6-35DF-407D-92E9-54438672B418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769509" y="4488421"/>
                                  <a:ext cx="250722" cy="18926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GB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D</a:t>
                                  </a:r>
                                  <a:endParaRPr lang="en-US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5" name="Arc 24">
                                <a:extLst>
                                  <a:ext uri="{FF2B5EF4-FFF2-40B4-BE49-F238E27FC236}">
                                    <a16:creationId xmlns:a16="http://schemas.microsoft.com/office/drawing/2014/main" id="{ACE8E2BF-9286-430C-8E6E-D84F7C0DF6D8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8334613">
                                <a:off x="4834003" y="4063667"/>
                                <a:ext cx="800891" cy="708486"/>
                              </a:xfrm>
                              <a:prstGeom prst="arc">
                                <a:avLst>
                                  <a:gd name="adj1" fmla="val 11652428"/>
                                  <a:gd name="adj2" fmla="val 14664334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3" name="TextBox 22">
                              <a:extLst>
                                <a:ext uri="{FF2B5EF4-FFF2-40B4-BE49-F238E27FC236}">
                                  <a16:creationId xmlns:a16="http://schemas.microsoft.com/office/drawing/2014/main" id="{4DECC915-E4AD-4317-A08C-3E7AF7734DEA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407740" y="4623615"/>
                              <a:ext cx="250722" cy="18926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GB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C</a:t>
                              </a:r>
                              <a:endPara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" name="Arc 20">
                            <a:extLst>
                              <a:ext uri="{FF2B5EF4-FFF2-40B4-BE49-F238E27FC236}">
                                <a16:creationId xmlns:a16="http://schemas.microsoft.com/office/drawing/2014/main" id="{609ED78A-C596-4298-8B84-547071A465C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6697395">
                            <a:off x="3549237" y="2875298"/>
                            <a:ext cx="1117229" cy="1176202"/>
                          </a:xfrm>
                          <a:prstGeom prst="arc">
                            <a:avLst>
                              <a:gd name="adj1" fmla="val 11167734"/>
                              <a:gd name="adj2" fmla="val 1609895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19" name="Arc 18">
                          <a:extLst>
                            <a:ext uri="{FF2B5EF4-FFF2-40B4-BE49-F238E27FC236}">
                              <a16:creationId xmlns:a16="http://schemas.microsoft.com/office/drawing/2014/main" id="{B9B4B1AA-CC44-482F-BC13-F662905A9B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72019">
                          <a:off x="4260831" y="3066386"/>
                          <a:ext cx="757227" cy="708486"/>
                        </a:xfrm>
                        <a:prstGeom prst="arc">
                          <a:avLst>
                            <a:gd name="adj1" fmla="val 11652428"/>
                            <a:gd name="adj2" fmla="val 14664334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cxnSp>
                    <p:nvCxnSpPr>
                      <p:cNvPr id="16" name="Straight Arrow Connector 15">
                        <a:extLst>
                          <a:ext uri="{FF2B5EF4-FFF2-40B4-BE49-F238E27FC236}">
                            <a16:creationId xmlns:a16="http://schemas.microsoft.com/office/drawing/2014/main" id="{7F8E7E35-5123-494C-9259-815ACC9E221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013589" y="2019020"/>
                        <a:ext cx="3180734" cy="2211333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83DBB6FA-12DB-4879-8FBF-C8E4D4809FC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94323" y="1752480"/>
                        <a:ext cx="250722" cy="1892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GB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E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27BD5DCC-96BB-443E-A998-10C53F6A53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33109" y="3065470"/>
                      <a:ext cx="250722" cy="17206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GB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x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8C0790C6-ED7B-4FD5-956C-F103D2BCBD9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07161" y="3402117"/>
                      <a:ext cx="245806" cy="19664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GB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2048291A-C3B7-40E5-BD85-9EA7588BD5DA}"/>
                      </a:ext>
                    </a:extLst>
                  </p:cNvPr>
                  <p:cNvSpPr txBox="1"/>
                  <p:nvPr/>
                </p:nvSpPr>
                <p:spPr>
                  <a:xfrm>
                    <a:off x="3283587" y="3713169"/>
                    <a:ext cx="250722" cy="1892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d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sp>
            <p:nvSpPr>
              <p:cNvPr id="4" name="Arc 3">
                <a:extLst>
                  <a:ext uri="{FF2B5EF4-FFF2-40B4-BE49-F238E27FC236}">
                    <a16:creationId xmlns:a16="http://schemas.microsoft.com/office/drawing/2014/main" id="{321D5E51-E225-4A3F-BDB9-7F024DC0E743}"/>
                  </a:ext>
                </a:extLst>
              </p:cNvPr>
              <p:cNvSpPr/>
              <p:nvPr/>
            </p:nvSpPr>
            <p:spPr>
              <a:xfrm rot="7161499">
                <a:off x="4643367" y="2380477"/>
                <a:ext cx="1117229" cy="1176202"/>
              </a:xfrm>
              <a:prstGeom prst="arc">
                <a:avLst>
                  <a:gd name="adj1" fmla="val 11167734"/>
                  <a:gd name="adj2" fmla="val 16360537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21D5E51-E225-4A3F-BDB9-7F024DC0E743}"/>
                </a:ext>
              </a:extLst>
            </p:cNvPr>
            <p:cNvSpPr/>
            <p:nvPr/>
          </p:nvSpPr>
          <p:spPr>
            <a:xfrm rot="2163085">
              <a:off x="5800941" y="3090925"/>
              <a:ext cx="1117229" cy="1176202"/>
            </a:xfrm>
            <a:prstGeom prst="arc">
              <a:avLst>
                <a:gd name="adj1" fmla="val 10716018"/>
                <a:gd name="adj2" fmla="val 16360537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Arc 45">
            <a:extLst>
              <a:ext uri="{FF2B5EF4-FFF2-40B4-BE49-F238E27FC236}">
                <a16:creationId xmlns:a16="http://schemas.microsoft.com/office/drawing/2014/main" id="{85B81CE9-5DCA-437F-94CF-0CD945AB1401}"/>
              </a:ext>
            </a:extLst>
          </p:cNvPr>
          <p:cNvSpPr/>
          <p:nvPr/>
        </p:nvSpPr>
        <p:spPr>
          <a:xfrm rot="3140904">
            <a:off x="5362155" y="2660086"/>
            <a:ext cx="757227" cy="708486"/>
          </a:xfrm>
          <a:prstGeom prst="arc">
            <a:avLst>
              <a:gd name="adj1" fmla="val 10620291"/>
              <a:gd name="adj2" fmla="val 1466433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5D447B3-A3DB-4E8B-B345-B6EBE89E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7230" flipV="1">
            <a:off x="4591455" y="2139207"/>
            <a:ext cx="2321972" cy="20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21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66036" y="1828803"/>
            <a:ext cx="3427538" cy="4411108"/>
            <a:chOff x="2078578" y="971202"/>
            <a:chExt cx="3709851" cy="4242803"/>
          </a:xfrm>
        </p:grpSpPr>
        <p:sp>
          <p:nvSpPr>
            <p:cNvPr id="18" name="TextBox 17"/>
            <p:cNvSpPr txBox="1"/>
            <p:nvPr/>
          </p:nvSpPr>
          <p:spPr>
            <a:xfrm>
              <a:off x="2078578" y="971202"/>
              <a:ext cx="3709851" cy="4242803"/>
            </a:xfrm>
            <a:prstGeom prst="rect">
              <a:avLst/>
            </a:prstGeom>
            <a:solidFill>
              <a:srgbClr val="37F95C"/>
            </a:solidFill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4582" y="2920427"/>
              <a:ext cx="3505601" cy="4699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 আব্দুল মজিদ মিঞা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2500" y="3425053"/>
              <a:ext cx="2777683" cy="260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4582" y="3697708"/>
              <a:ext cx="3614937" cy="408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03090" y="4237069"/>
              <a:ext cx="3105566" cy="2557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4387" y="4607723"/>
              <a:ext cx="2765989" cy="2666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Mobile-01720565252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4582" y="4913358"/>
              <a:ext cx="3614937" cy="27776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600" b="1" dirty="0" smtClean="0"/>
                <a:t>E-mail:- mazidmiyan31@gmail.com</a:t>
              </a:r>
              <a:endParaRPr lang="en-US" sz="1600" b="1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4835" y="1139148"/>
              <a:ext cx="1540128" cy="1711905"/>
            </a:xfrm>
            <a:prstGeom prst="ellipse">
              <a:avLst/>
            </a:prstGeom>
            <a:ln w="63500" cap="rnd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6" name="Group 25"/>
          <p:cNvGrpSpPr/>
          <p:nvPr/>
        </p:nvGrpSpPr>
        <p:grpSpPr>
          <a:xfrm>
            <a:off x="5235677" y="1828803"/>
            <a:ext cx="3406877" cy="4413631"/>
            <a:chOff x="2214879" y="549036"/>
            <a:chExt cx="4421448" cy="5491547"/>
          </a:xfrm>
        </p:grpSpPr>
        <p:sp>
          <p:nvSpPr>
            <p:cNvPr id="27" name="TextBox 26"/>
            <p:cNvSpPr txBox="1"/>
            <p:nvPr/>
          </p:nvSpPr>
          <p:spPr>
            <a:xfrm>
              <a:off x="2214879" y="549036"/>
              <a:ext cx="4421448" cy="5491547"/>
            </a:xfrm>
            <a:prstGeom prst="rect">
              <a:avLst/>
            </a:prstGeom>
            <a:solidFill>
              <a:srgbClr val="37F95C"/>
            </a:solidFill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26627" y="3704598"/>
              <a:ext cx="3807752" cy="49427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</a:t>
              </a:r>
              <a:r>
                <a:rPr lang="en-US" sz="11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/ </a:t>
              </a:r>
              <a:r>
                <a:rPr lang="en-US" sz="11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1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1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26627" y="4270507"/>
              <a:ext cx="3613955" cy="43408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 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26627" y="4704587"/>
              <a:ext cx="3613955" cy="46903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8913" y="986303"/>
              <a:ext cx="1923371" cy="22012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2" name="Down Ribbon 31"/>
          <p:cNvSpPr/>
          <p:nvPr/>
        </p:nvSpPr>
        <p:spPr>
          <a:xfrm>
            <a:off x="485046" y="595138"/>
            <a:ext cx="8174239" cy="879734"/>
          </a:xfrm>
          <a:prstGeom prst="ribbon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6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IN" sz="6000" dirty="0" smtClean="0">
                <a:solidFill>
                  <a:srgbClr val="F757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364006" y="1958204"/>
            <a:ext cx="416318" cy="4132884"/>
            <a:chOff x="4418097" y="2115403"/>
            <a:chExt cx="458533" cy="3712191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6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85B81CE9-5DCA-437F-94CF-0CD945AB1401}"/>
              </a:ext>
            </a:extLst>
          </p:cNvPr>
          <p:cNvSpPr/>
          <p:nvPr/>
        </p:nvSpPr>
        <p:spPr>
          <a:xfrm rot="7589699">
            <a:off x="5702837" y="2870239"/>
            <a:ext cx="757227" cy="708486"/>
          </a:xfrm>
          <a:prstGeom prst="arc">
            <a:avLst>
              <a:gd name="adj1" fmla="val 10620291"/>
              <a:gd name="adj2" fmla="val 1466433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264742" y="1123337"/>
            <a:ext cx="6633456" cy="3143790"/>
            <a:chOff x="1264742" y="1123337"/>
            <a:chExt cx="6633456" cy="3143790"/>
          </a:xfrm>
        </p:grpSpPr>
        <p:grpSp>
          <p:nvGrpSpPr>
            <p:cNvPr id="3" name="Group 2"/>
            <p:cNvGrpSpPr/>
            <p:nvPr/>
          </p:nvGrpSpPr>
          <p:grpSpPr>
            <a:xfrm>
              <a:off x="1264742" y="1123337"/>
              <a:ext cx="6633456" cy="3143790"/>
              <a:chOff x="1264742" y="1123337"/>
              <a:chExt cx="6633456" cy="314379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64742" y="1123337"/>
                <a:ext cx="6633456" cy="2932157"/>
                <a:chOff x="1264742" y="1123337"/>
                <a:chExt cx="6633456" cy="2932157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1264742" y="1123337"/>
                  <a:ext cx="6633456" cy="2932157"/>
                  <a:chOff x="1264742" y="1123337"/>
                  <a:chExt cx="6633456" cy="2932157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264742" y="1730480"/>
                    <a:ext cx="2279789" cy="2085064"/>
                    <a:chOff x="881283" y="771835"/>
                    <a:chExt cx="2279789" cy="2085064"/>
                  </a:xfrm>
                </p:grpSpPr>
                <p:grpSp>
                  <p:nvGrpSpPr>
                    <p:cNvPr id="32" name="Group 31">
                      <a:extLst>
                        <a:ext uri="{FF2B5EF4-FFF2-40B4-BE49-F238E27FC236}">
                          <a16:creationId xmlns:a16="http://schemas.microsoft.com/office/drawing/2014/main" id="{98DB42BA-F9FF-4A28-BB45-60F37AA959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2279" y="771835"/>
                      <a:ext cx="2268793" cy="2085064"/>
                      <a:chOff x="892279" y="771835"/>
                      <a:chExt cx="2268793" cy="2085064"/>
                    </a:xfrm>
                  </p:grpSpPr>
                  <p:grpSp>
                    <p:nvGrpSpPr>
                      <p:cNvPr id="35" name="Group 34">
                        <a:extLst>
                          <a:ext uri="{FF2B5EF4-FFF2-40B4-BE49-F238E27FC236}">
                            <a16:creationId xmlns:a16="http://schemas.microsoft.com/office/drawing/2014/main" id="{46AB21EB-E593-46C4-8087-D9104A44AEA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2279" y="771835"/>
                        <a:ext cx="2268793" cy="2085064"/>
                        <a:chOff x="892279" y="771835"/>
                        <a:chExt cx="2268793" cy="2085064"/>
                      </a:xfrm>
                    </p:grpSpPr>
                    <p:grpSp>
                      <p:nvGrpSpPr>
                        <p:cNvPr id="37" name="Group 36">
                          <a:extLst>
                            <a:ext uri="{FF2B5EF4-FFF2-40B4-BE49-F238E27FC236}">
                              <a16:creationId xmlns:a16="http://schemas.microsoft.com/office/drawing/2014/main" id="{E5B60FB1-4BD0-46C8-BEC0-5B044204AE6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92279" y="771835"/>
                          <a:ext cx="2268793" cy="1597743"/>
                          <a:chOff x="680885" y="1302773"/>
                          <a:chExt cx="2268793" cy="1597743"/>
                        </a:xfrm>
                      </p:grpSpPr>
                      <p:grpSp>
                        <p:nvGrpSpPr>
                          <p:cNvPr id="39" name="Group 38">
                            <a:extLst>
                              <a:ext uri="{FF2B5EF4-FFF2-40B4-BE49-F238E27FC236}">
                                <a16:creationId xmlns:a16="http://schemas.microsoft.com/office/drawing/2014/main" id="{D187F3B0-27D1-4C11-80E0-3F1EA84A3BF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02891" y="1401096"/>
                            <a:ext cx="1946787" cy="1499420"/>
                            <a:chOff x="604684" y="752168"/>
                            <a:chExt cx="1946787" cy="1499420"/>
                          </a:xfrm>
                        </p:grpSpPr>
                        <p:cxnSp>
                          <p:nvCxnSpPr>
                            <p:cNvPr id="42" name="Straight Connector 41">
                              <a:extLst>
                                <a:ext uri="{FF2B5EF4-FFF2-40B4-BE49-F238E27FC236}">
                                  <a16:creationId xmlns:a16="http://schemas.microsoft.com/office/drawing/2014/main" id="{CF576248-1AFD-4087-A2D9-876312EDE686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604684" y="752168"/>
                              <a:ext cx="1946787" cy="0"/>
                            </a:xfrm>
                            <a:prstGeom prst="line">
                              <a:avLst/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43" name="Group 42">
                              <a:extLst>
                                <a:ext uri="{FF2B5EF4-FFF2-40B4-BE49-F238E27FC236}">
                                  <a16:creationId xmlns:a16="http://schemas.microsoft.com/office/drawing/2014/main" id="{CC318943-BCDF-47D5-B6E7-D4F8CF06A2D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828367" y="1474840"/>
                              <a:ext cx="1499419" cy="776748"/>
                              <a:chOff x="757084" y="1179872"/>
                              <a:chExt cx="1499419" cy="776748"/>
                            </a:xfrm>
                          </p:grpSpPr>
                          <p:cxnSp>
                            <p:nvCxnSpPr>
                              <p:cNvPr id="44" name="Straight Connector 43">
                                <a:extLst>
                                  <a:ext uri="{FF2B5EF4-FFF2-40B4-BE49-F238E27FC236}">
                                    <a16:creationId xmlns:a16="http://schemas.microsoft.com/office/drawing/2014/main" id="{E97EE937-A455-4F30-BEE8-CB25EF735BBF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 flipV="1">
                                <a:off x="757084" y="1179872"/>
                                <a:ext cx="1204451" cy="776748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45" name="Straight Connector 44">
                                <a:extLst>
                                  <a:ext uri="{FF2B5EF4-FFF2-40B4-BE49-F238E27FC236}">
                                    <a16:creationId xmlns:a16="http://schemas.microsoft.com/office/drawing/2014/main" id="{6F6FB0B2-06C0-40AD-BA6D-CF733D033AD7}"/>
                                  </a:ext>
                                </a:extLst>
                              </p:cNvPr>
                              <p:cNvCxnSpPr>
                                <a:cxnSpLocks/>
                              </p:cNvCxnSpPr>
                              <p:nvPr/>
                            </p:nvCxnSpPr>
                            <p:spPr>
                              <a:xfrm>
                                <a:off x="757084" y="1941872"/>
                                <a:ext cx="1499419" cy="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p:sp>
                        <p:nvSpPr>
                          <p:cNvPr id="40" name="TextBox 39">
                            <a:extLst>
                              <a:ext uri="{FF2B5EF4-FFF2-40B4-BE49-F238E27FC236}">
                                <a16:creationId xmlns:a16="http://schemas.microsoft.com/office/drawing/2014/main" id="{12EC77DC-CAA0-4FEC-B2F5-7B21A9218AE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80885" y="1302773"/>
                            <a:ext cx="245806" cy="1966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GB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a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41" name="TextBox 40">
                            <a:extLst>
                              <a:ext uri="{FF2B5EF4-FFF2-40B4-BE49-F238E27FC236}">
                                <a16:creationId xmlns:a16="http://schemas.microsoft.com/office/drawing/2014/main" id="{61713985-B952-4B64-92A5-A0C55C1F504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703438" y="2649794"/>
                            <a:ext cx="250722" cy="17206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GB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x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38" name="Arc 37">
                          <a:extLst>
                            <a:ext uri="{FF2B5EF4-FFF2-40B4-BE49-F238E27FC236}">
                              <a16:creationId xmlns:a16="http://schemas.microsoft.com/office/drawing/2014/main" id="{E87989C3-AA7F-4314-A851-08DB60283C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6697395">
                          <a:off x="1101012" y="1710184"/>
                          <a:ext cx="1117229" cy="1176202"/>
                        </a:xfrm>
                        <a:prstGeom prst="arc">
                          <a:avLst>
                            <a:gd name="adj1" fmla="val 11167734"/>
                            <a:gd name="adj2" fmla="val 16098957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6" name="Arc 35">
                        <a:extLst>
                          <a:ext uri="{FF2B5EF4-FFF2-40B4-BE49-F238E27FC236}">
                            <a16:creationId xmlns:a16="http://schemas.microsoft.com/office/drawing/2014/main" id="{5656B61B-33E5-464B-A946-77B563E03A48}"/>
                          </a:ext>
                        </a:extLst>
                      </p:cNvPr>
                      <p:cNvSpPr/>
                      <p:nvPr/>
                    </p:nvSpPr>
                    <p:spPr>
                      <a:xfrm rot="3210173">
                        <a:off x="1710712" y="1952556"/>
                        <a:ext cx="757227" cy="708486"/>
                      </a:xfrm>
                      <a:prstGeom prst="arc">
                        <a:avLst>
                          <a:gd name="adj1" fmla="val 11652428"/>
                          <a:gd name="adj2" fmla="val 14664334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2048291A-C3B7-40E5-BD85-9EA7588BD5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283" y="1214281"/>
                      <a:ext cx="250722" cy="189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GB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DEAD96CB-C8B9-4C6C-80FA-AB1A4DDB85D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237701" y="1326180"/>
                      <a:ext cx="1065302" cy="8257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3995605" y="1123337"/>
                    <a:ext cx="3902593" cy="2932157"/>
                    <a:chOff x="2804720" y="1779650"/>
                    <a:chExt cx="3902593" cy="2932157"/>
                  </a:xfrm>
                </p:grpSpPr>
                <p:cxnSp>
                  <p:nvCxnSpPr>
                    <p:cNvPr id="10" name="Straight Connector 9">
                      <a:extLst>
                        <a:ext uri="{FF2B5EF4-FFF2-40B4-BE49-F238E27FC236}">
                          <a16:creationId xmlns:a16="http://schemas.microsoft.com/office/drawing/2014/main" id="{86CC66BB-57D0-442F-BAA1-F63E686B740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048287" y="3557226"/>
                      <a:ext cx="1160616" cy="667272"/>
                    </a:xfrm>
                    <a:prstGeom prst="line">
                      <a:avLst/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Arc 10">
                      <a:extLst>
                        <a:ext uri="{FF2B5EF4-FFF2-40B4-BE49-F238E27FC236}">
                          <a16:creationId xmlns:a16="http://schemas.microsoft.com/office/drawing/2014/main" id="{941C2C15-A879-43D6-B0F9-02E45DB4012A}"/>
                        </a:ext>
                      </a:extLst>
                    </p:cNvPr>
                    <p:cNvSpPr/>
                    <p:nvPr/>
                  </p:nvSpPr>
                  <p:spPr>
                    <a:xfrm rot="5814150">
                      <a:off x="3425617" y="3505110"/>
                      <a:ext cx="800891" cy="708486"/>
                    </a:xfrm>
                    <a:prstGeom prst="arc">
                      <a:avLst>
                        <a:gd name="adj1" fmla="val 11652428"/>
                        <a:gd name="adj2" fmla="val 14664334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177484A8-187B-4509-BF11-463D900661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82817" y="3192811"/>
                      <a:ext cx="250722" cy="189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GB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2804720" y="1779650"/>
                      <a:ext cx="3902593" cy="2932157"/>
                      <a:chOff x="2421261" y="879998"/>
                      <a:chExt cx="3902593" cy="2932157"/>
                    </a:xfrm>
                  </p:grpSpPr>
                  <p:grpSp>
                    <p:nvGrpSpPr>
                      <p:cNvPr id="15" name="Group 14">
                        <a:extLst>
                          <a:ext uri="{FF2B5EF4-FFF2-40B4-BE49-F238E27FC236}">
                            <a16:creationId xmlns:a16="http://schemas.microsoft.com/office/drawing/2014/main" id="{383781DE-E299-4A81-838F-E41E94A5C99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421261" y="879998"/>
                        <a:ext cx="3902593" cy="2932157"/>
                        <a:chOff x="2664345" y="1785505"/>
                        <a:chExt cx="3902593" cy="2932157"/>
                      </a:xfrm>
                    </p:grpSpPr>
                    <p:grpSp>
                      <p:nvGrpSpPr>
                        <p:cNvPr id="18" name="Group 17">
                          <a:extLst>
                            <a:ext uri="{FF2B5EF4-FFF2-40B4-BE49-F238E27FC236}">
                              <a16:creationId xmlns:a16="http://schemas.microsoft.com/office/drawing/2014/main" id="{6953D1A0-696E-412A-A793-0763AF19DBB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664345" y="3600433"/>
                          <a:ext cx="3780700" cy="1117229"/>
                          <a:chOff x="3519751" y="2904784"/>
                          <a:chExt cx="3780700" cy="1117229"/>
                        </a:xfrm>
                      </p:grpSpPr>
                      <p:grpSp>
                        <p:nvGrpSpPr>
                          <p:cNvPr id="21" name="Group 20">
                            <a:extLst>
                              <a:ext uri="{FF2B5EF4-FFF2-40B4-BE49-F238E27FC236}">
                                <a16:creationId xmlns:a16="http://schemas.microsoft.com/office/drawing/2014/main" id="{0B7B35BF-D540-46B1-8329-741B510CC59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519751" y="2904784"/>
                            <a:ext cx="3780700" cy="1117229"/>
                            <a:chOff x="3519751" y="2904784"/>
                            <a:chExt cx="3780700" cy="1117229"/>
                          </a:xfrm>
                        </p:grpSpPr>
                        <p:grpSp>
                          <p:nvGrpSpPr>
                            <p:cNvPr id="23" name="Group 22">
                              <a:extLst>
                                <a:ext uri="{FF2B5EF4-FFF2-40B4-BE49-F238E27FC236}">
                                  <a16:creationId xmlns:a16="http://schemas.microsoft.com/office/drawing/2014/main" id="{569AE992-E0C9-4B4F-BC05-72782E42163C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728886" y="3183689"/>
                              <a:ext cx="3571565" cy="749217"/>
                              <a:chOff x="3448666" y="4063667"/>
                              <a:chExt cx="3571565" cy="749217"/>
                            </a:xfrm>
                          </p:grpSpPr>
                          <p:grpSp>
                            <p:nvGrpSpPr>
                              <p:cNvPr id="25" name="Group 24">
                                <a:extLst>
                                  <a:ext uri="{FF2B5EF4-FFF2-40B4-BE49-F238E27FC236}">
                                    <a16:creationId xmlns:a16="http://schemas.microsoft.com/office/drawing/2014/main" id="{134CC7B2-277D-4FB0-A3A5-8B1FA1B9D9F0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448666" y="4063667"/>
                                <a:ext cx="3571565" cy="708486"/>
                                <a:chOff x="3448666" y="4063667"/>
                                <a:chExt cx="3571565" cy="708486"/>
                              </a:xfrm>
                            </p:grpSpPr>
                            <p:grpSp>
                              <p:nvGrpSpPr>
                                <p:cNvPr id="27" name="Group 26">
                                  <a:extLst>
                                    <a:ext uri="{FF2B5EF4-FFF2-40B4-BE49-F238E27FC236}">
                                      <a16:creationId xmlns:a16="http://schemas.microsoft.com/office/drawing/2014/main" id="{EE2632CF-18DA-4930-B523-7FDFDB93A2AD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448666" y="4399934"/>
                                  <a:ext cx="3571565" cy="277757"/>
                                  <a:chOff x="3448666" y="4399934"/>
                                  <a:chExt cx="3571565" cy="277757"/>
                                </a:xfrm>
                              </p:grpSpPr>
                              <p:cxnSp>
                                <p:nvCxnSpPr>
                                  <p:cNvPr id="29" name="Straight Arrow Connector 28">
                                    <a:extLst>
                                      <a:ext uri="{FF2B5EF4-FFF2-40B4-BE49-F238E27FC236}">
                                        <a16:creationId xmlns:a16="http://schemas.microsoft.com/office/drawing/2014/main" id="{031D657A-2A31-4EC1-86EA-039D8F19F244}"/>
                                      </a:ext>
                                    </a:extLst>
                                  </p:cNvPr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>
                                    <a:off x="3598605" y="4399934"/>
                                    <a:ext cx="3377382" cy="0"/>
                                  </a:xfrm>
                                  <a:prstGeom prst="straightConnector1">
                                    <a:avLst/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tailEnd type="triangle"/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sp>
                                <p:nvSpPr>
                                  <p:cNvPr id="30" name="TextBox 29">
                                    <a:extLst>
                                      <a:ext uri="{FF2B5EF4-FFF2-40B4-BE49-F238E27FC236}">
                                        <a16:creationId xmlns:a16="http://schemas.microsoft.com/office/drawing/2014/main" id="{7D652FBB-6C04-43E3-AD6E-B7D0EE3EC9B9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3448666" y="4488422"/>
                                    <a:ext cx="250722" cy="18926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B</a:t>
                                    </a:r>
                                    <a:endPara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1" name="TextBox 30">
                                    <a:extLst>
                                      <a:ext uri="{FF2B5EF4-FFF2-40B4-BE49-F238E27FC236}">
                                        <a16:creationId xmlns:a16="http://schemas.microsoft.com/office/drawing/2014/main" id="{1FF6D6E6-35DF-407D-92E9-54438672B418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6769509" y="4488421"/>
                                    <a:ext cx="250722" cy="18926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D</a:t>
                                    </a:r>
                                    <a:endPara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8" name="Arc 27">
                                  <a:extLst>
                                    <a:ext uri="{FF2B5EF4-FFF2-40B4-BE49-F238E27FC236}">
                                      <a16:creationId xmlns:a16="http://schemas.microsoft.com/office/drawing/2014/main" id="{ACE8E2BF-9286-430C-8E6E-D84F7C0DF6D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8334613">
                                  <a:off x="4834003" y="4063667"/>
                                  <a:ext cx="800891" cy="708486"/>
                                </a:xfrm>
                                <a:prstGeom prst="arc">
                                  <a:avLst>
                                    <a:gd name="adj1" fmla="val 11652428"/>
                                    <a:gd name="adj2" fmla="val 14664334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26" name="TextBox 25">
                                <a:extLst>
                                  <a:ext uri="{FF2B5EF4-FFF2-40B4-BE49-F238E27FC236}">
                                    <a16:creationId xmlns:a16="http://schemas.microsoft.com/office/drawing/2014/main" id="{4DECC915-E4AD-4317-A08C-3E7AF7734DEA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5407740" y="4623615"/>
                                <a:ext cx="250722" cy="18926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GB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C</a:t>
                                </a:r>
                                <a:endPara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4" name="Arc 23">
                              <a:extLst>
                                <a:ext uri="{FF2B5EF4-FFF2-40B4-BE49-F238E27FC236}">
                                  <a16:creationId xmlns:a16="http://schemas.microsoft.com/office/drawing/2014/main" id="{609ED78A-C596-4298-8B84-547071A465C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6697395">
                              <a:off x="3549237" y="2875298"/>
                              <a:ext cx="1117229" cy="1176202"/>
                            </a:xfrm>
                            <a:prstGeom prst="arc">
                              <a:avLst>
                                <a:gd name="adj1" fmla="val 11167734"/>
                                <a:gd name="adj2" fmla="val 16098957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22" name="Arc 21">
                            <a:extLst>
                              <a:ext uri="{FF2B5EF4-FFF2-40B4-BE49-F238E27FC236}">
                                <a16:creationId xmlns:a16="http://schemas.microsoft.com/office/drawing/2014/main" id="{B9B4B1AA-CC44-482F-BC13-F662905A9B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972019">
                            <a:off x="4260831" y="3066386"/>
                            <a:ext cx="757227" cy="708486"/>
                          </a:xfrm>
                          <a:prstGeom prst="arc">
                            <a:avLst>
                              <a:gd name="adj1" fmla="val 11652428"/>
                              <a:gd name="adj2" fmla="val 14664334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cxnSp>
                      <p:nvCxnSpPr>
                        <p:cNvPr id="19" name="Straight Arrow Connector 18">
                          <a:extLst>
                            <a:ext uri="{FF2B5EF4-FFF2-40B4-BE49-F238E27FC236}">
                              <a16:creationId xmlns:a16="http://schemas.microsoft.com/office/drawing/2014/main" id="{7F8E7E35-5123-494C-9259-815ACC9E221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013589" y="1974774"/>
                          <a:ext cx="3180734" cy="2255579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" name="TextBox 19">
                          <a:extLst>
                            <a:ext uri="{FF2B5EF4-FFF2-40B4-BE49-F238E27FC236}">
                              <a16:creationId xmlns:a16="http://schemas.microsoft.com/office/drawing/2014/main" id="{83DBB6FA-12DB-4879-8FBF-C8E4D4809FC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316216" y="1785505"/>
                          <a:ext cx="250722" cy="1892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E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27BD5DCC-96BB-443E-A998-10C53F6A53B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33109" y="3065470"/>
                        <a:ext cx="250722" cy="1720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GB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x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8C0790C6-ED7B-4FD5-956C-F103D2BCBD9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807161" y="3402117"/>
                        <a:ext cx="245806" cy="19664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GB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a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2048291A-C3B7-40E5-BD85-9EA7588BD5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3587" y="3713169"/>
                      <a:ext cx="250722" cy="189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prstTxWarp prst="textPlain">
                        <a:avLst/>
                      </a:prstTxWarp>
                      <a:spAutoFit/>
                    </a:bodyPr>
                    <a:lstStyle/>
                    <a:p>
                      <a:r>
                        <a:rPr lang="en-GB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</a:t>
                      </a:r>
                      <a:endParaRPr lang="en-US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</p:grpSp>
            <p:sp>
              <p:nvSpPr>
                <p:cNvPr id="7" name="Arc 6">
                  <a:extLst>
                    <a:ext uri="{FF2B5EF4-FFF2-40B4-BE49-F238E27FC236}">
                      <a16:creationId xmlns:a16="http://schemas.microsoft.com/office/drawing/2014/main" id="{321D5E51-E225-4A3F-BDB9-7F024DC0E743}"/>
                    </a:ext>
                  </a:extLst>
                </p:cNvPr>
                <p:cNvSpPr/>
                <p:nvPr/>
              </p:nvSpPr>
              <p:spPr>
                <a:xfrm rot="7161499">
                  <a:off x="4643367" y="2380477"/>
                  <a:ext cx="1117229" cy="1176202"/>
                </a:xfrm>
                <a:prstGeom prst="arc">
                  <a:avLst>
                    <a:gd name="adj1" fmla="val 11167734"/>
                    <a:gd name="adj2" fmla="val 16360537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Arc 4">
                <a:extLst>
                  <a:ext uri="{FF2B5EF4-FFF2-40B4-BE49-F238E27FC236}">
                    <a16:creationId xmlns:a16="http://schemas.microsoft.com/office/drawing/2014/main" id="{321D5E51-E225-4A3F-BDB9-7F024DC0E743}"/>
                  </a:ext>
                </a:extLst>
              </p:cNvPr>
              <p:cNvSpPr/>
              <p:nvPr/>
            </p:nvSpPr>
            <p:spPr>
              <a:xfrm rot="2163085">
                <a:off x="5800941" y="3090925"/>
                <a:ext cx="1117229" cy="1176202"/>
              </a:xfrm>
              <a:prstGeom prst="arc">
                <a:avLst>
                  <a:gd name="adj1" fmla="val 10716018"/>
                  <a:gd name="adj2" fmla="val 15813023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85B81CE9-5DCA-437F-94CF-0CD945AB1401}"/>
                </a:ext>
              </a:extLst>
            </p:cNvPr>
            <p:cNvSpPr/>
            <p:nvPr/>
          </p:nvSpPr>
          <p:spPr>
            <a:xfrm rot="3140904">
              <a:off x="5362155" y="2660086"/>
              <a:ext cx="757227" cy="708486"/>
            </a:xfrm>
            <a:prstGeom prst="arc">
              <a:avLst>
                <a:gd name="adj1" fmla="val 10620291"/>
                <a:gd name="adj2" fmla="val 14664334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25D447B3-A3DB-4E8B-B345-B6EBE89E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2995" flipV="1">
            <a:off x="4782180" y="2249656"/>
            <a:ext cx="2321972" cy="20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3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1264742" y="1138086"/>
            <a:ext cx="6662952" cy="3129041"/>
            <a:chOff x="1264742" y="1138086"/>
            <a:chExt cx="6662952" cy="3129041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85B81CE9-5DCA-437F-94CF-0CD945AB1401}"/>
                </a:ext>
              </a:extLst>
            </p:cNvPr>
            <p:cNvSpPr/>
            <p:nvPr/>
          </p:nvSpPr>
          <p:spPr>
            <a:xfrm rot="7589699">
              <a:off x="5702837" y="2870239"/>
              <a:ext cx="757227" cy="708486"/>
            </a:xfrm>
            <a:prstGeom prst="arc">
              <a:avLst>
                <a:gd name="adj1" fmla="val 10620291"/>
                <a:gd name="adj2" fmla="val 14664334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64742" y="1138086"/>
              <a:ext cx="6662952" cy="3129041"/>
              <a:chOff x="1264742" y="1138086"/>
              <a:chExt cx="6662952" cy="312904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64742" y="1138086"/>
                <a:ext cx="6662952" cy="3129041"/>
                <a:chOff x="1264742" y="1138086"/>
                <a:chExt cx="6662952" cy="3129041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1264742" y="1138086"/>
                  <a:ext cx="6662952" cy="2917408"/>
                  <a:chOff x="1264742" y="1138086"/>
                  <a:chExt cx="6662952" cy="2917408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264742" y="1138086"/>
                    <a:ext cx="6662952" cy="2917408"/>
                    <a:chOff x="1264742" y="1138086"/>
                    <a:chExt cx="6662952" cy="2917408"/>
                  </a:xfrm>
                </p:grpSpPr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1264742" y="1730480"/>
                      <a:ext cx="2279789" cy="2085064"/>
                      <a:chOff x="881283" y="771835"/>
                      <a:chExt cx="2279789" cy="2085064"/>
                    </a:xfrm>
                  </p:grpSpPr>
                  <p:grpSp>
                    <p:nvGrpSpPr>
                      <p:cNvPr id="34" name="Group 33">
                        <a:extLst>
                          <a:ext uri="{FF2B5EF4-FFF2-40B4-BE49-F238E27FC236}">
                            <a16:creationId xmlns:a16="http://schemas.microsoft.com/office/drawing/2014/main" id="{98DB42BA-F9FF-4A28-BB45-60F37AA959F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2279" y="771835"/>
                        <a:ext cx="2268793" cy="2085064"/>
                        <a:chOff x="892279" y="771835"/>
                        <a:chExt cx="2268793" cy="2085064"/>
                      </a:xfrm>
                    </p:grpSpPr>
                    <p:grpSp>
                      <p:nvGrpSpPr>
                        <p:cNvPr id="37" name="Group 36">
                          <a:extLst>
                            <a:ext uri="{FF2B5EF4-FFF2-40B4-BE49-F238E27FC236}">
                              <a16:creationId xmlns:a16="http://schemas.microsoft.com/office/drawing/2014/main" id="{46AB21EB-E593-46C4-8087-D9104A44AEA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92279" y="771835"/>
                          <a:ext cx="2268793" cy="2085064"/>
                          <a:chOff x="892279" y="771835"/>
                          <a:chExt cx="2268793" cy="2085064"/>
                        </a:xfrm>
                      </p:grpSpPr>
                      <p:grpSp>
                        <p:nvGrpSpPr>
                          <p:cNvPr id="39" name="Group 38">
                            <a:extLst>
                              <a:ext uri="{FF2B5EF4-FFF2-40B4-BE49-F238E27FC236}">
                                <a16:creationId xmlns:a16="http://schemas.microsoft.com/office/drawing/2014/main" id="{E5B60FB1-4BD0-46C8-BEC0-5B044204AE6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92279" y="771835"/>
                            <a:ext cx="2268793" cy="1597743"/>
                            <a:chOff x="680885" y="1302773"/>
                            <a:chExt cx="2268793" cy="1597743"/>
                          </a:xfrm>
                        </p:grpSpPr>
                        <p:grpSp>
                          <p:nvGrpSpPr>
                            <p:cNvPr id="41" name="Group 40">
                              <a:extLst>
                                <a:ext uri="{FF2B5EF4-FFF2-40B4-BE49-F238E27FC236}">
                                  <a16:creationId xmlns:a16="http://schemas.microsoft.com/office/drawing/2014/main" id="{D187F3B0-27D1-4C11-80E0-3F1EA84A3BF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02891" y="1401096"/>
                              <a:ext cx="1946787" cy="1499420"/>
                              <a:chOff x="604684" y="752168"/>
                              <a:chExt cx="1946787" cy="1499420"/>
                            </a:xfrm>
                          </p:grpSpPr>
                          <p:cxnSp>
                            <p:nvCxnSpPr>
                              <p:cNvPr id="44" name="Straight Connector 43">
                                <a:extLst>
                                  <a:ext uri="{FF2B5EF4-FFF2-40B4-BE49-F238E27FC236}">
                                    <a16:creationId xmlns:a16="http://schemas.microsoft.com/office/drawing/2014/main" id="{CF576248-1AFD-4087-A2D9-876312EDE686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604684" y="752168"/>
                                <a:ext cx="1946787" cy="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grpSp>
                            <p:nvGrpSpPr>
                              <p:cNvPr id="45" name="Group 44">
                                <a:extLst>
                                  <a:ext uri="{FF2B5EF4-FFF2-40B4-BE49-F238E27FC236}">
                                    <a16:creationId xmlns:a16="http://schemas.microsoft.com/office/drawing/2014/main" id="{CC318943-BCDF-47D5-B6E7-D4F8CF06A2D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28367" y="1474840"/>
                                <a:ext cx="1499419" cy="776748"/>
                                <a:chOff x="757084" y="1179872"/>
                                <a:chExt cx="1499419" cy="776748"/>
                              </a:xfrm>
                            </p:grpSpPr>
                            <p:cxnSp>
                              <p:nvCxnSpPr>
                                <p:cNvPr id="46" name="Straight Connector 45">
                                  <a:extLst>
                                    <a:ext uri="{FF2B5EF4-FFF2-40B4-BE49-F238E27FC236}">
                                      <a16:creationId xmlns:a16="http://schemas.microsoft.com/office/drawing/2014/main" id="{E97EE937-A455-4F30-BEE8-CB25EF735BBF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 flipV="1">
                                  <a:off x="757084" y="1179872"/>
                                  <a:ext cx="1204451" cy="776748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47" name="Straight Connector 46">
                                  <a:extLst>
                                    <a:ext uri="{FF2B5EF4-FFF2-40B4-BE49-F238E27FC236}">
                                      <a16:creationId xmlns:a16="http://schemas.microsoft.com/office/drawing/2014/main" id="{6F6FB0B2-06C0-40AD-BA6D-CF733D033AD7}"/>
                                    </a:ext>
                                  </a:extLst>
                                </p:cNvPr>
                                <p:cNvCxnSpPr>
                                  <a:cxnSpLocks/>
                                </p:cNvCxnSpPr>
                                <p:nvPr/>
                              </p:nvCxnSpPr>
                              <p:spPr>
                                <a:xfrm>
                                  <a:off x="757084" y="1941872"/>
                                  <a:ext cx="1499419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  <p:sp>
                          <p:nvSpPr>
                            <p:cNvPr id="42" name="TextBox 41">
                              <a:extLst>
                                <a:ext uri="{FF2B5EF4-FFF2-40B4-BE49-F238E27FC236}">
                                  <a16:creationId xmlns:a16="http://schemas.microsoft.com/office/drawing/2014/main" id="{12EC77DC-CAA0-4FEC-B2F5-7B21A9218AEB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80885" y="1302773"/>
                              <a:ext cx="245806" cy="19664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GB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a</a:t>
                              </a:r>
                              <a:endPara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  <p:sp>
                          <p:nvSpPr>
                            <p:cNvPr id="43" name="TextBox 42">
                              <a:extLst>
                                <a:ext uri="{FF2B5EF4-FFF2-40B4-BE49-F238E27FC236}">
                                  <a16:creationId xmlns:a16="http://schemas.microsoft.com/office/drawing/2014/main" id="{61713985-B952-4B64-92A5-A0C55C1F504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703438" y="2649794"/>
                              <a:ext cx="250722" cy="17206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GB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x</a:t>
                              </a:r>
                              <a:endPara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0" name="Arc 39">
                            <a:extLst>
                              <a:ext uri="{FF2B5EF4-FFF2-40B4-BE49-F238E27FC236}">
                                <a16:creationId xmlns:a16="http://schemas.microsoft.com/office/drawing/2014/main" id="{E87989C3-AA7F-4314-A851-08DB60283C6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6697395">
                            <a:off x="1101012" y="1710184"/>
                            <a:ext cx="1117229" cy="1176202"/>
                          </a:xfrm>
                          <a:prstGeom prst="arc">
                            <a:avLst>
                              <a:gd name="adj1" fmla="val 11167734"/>
                              <a:gd name="adj2" fmla="val 16098957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38" name="Arc 37">
                          <a:extLst>
                            <a:ext uri="{FF2B5EF4-FFF2-40B4-BE49-F238E27FC236}">
                              <a16:creationId xmlns:a16="http://schemas.microsoft.com/office/drawing/2014/main" id="{5656B61B-33E5-464B-A946-77B563E03A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3210173">
                          <a:off x="1710712" y="1952556"/>
                          <a:ext cx="757227" cy="708486"/>
                        </a:xfrm>
                        <a:prstGeom prst="arc">
                          <a:avLst>
                            <a:gd name="adj1" fmla="val 11652428"/>
                            <a:gd name="adj2" fmla="val 14664334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2048291A-C3B7-40E5-BD85-9EA7588BD5D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81283" y="1214281"/>
                        <a:ext cx="250722" cy="1892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GB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d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cxnSp>
                    <p:nvCxnSpPr>
                      <p:cNvPr id="36" name="Straight Connector 35">
                        <a:extLst>
                          <a:ext uri="{FF2B5EF4-FFF2-40B4-BE49-F238E27FC236}">
                            <a16:creationId xmlns:a16="http://schemas.microsoft.com/office/drawing/2014/main" id="{DEAD96CB-C8B9-4C6C-80FA-AB1A4DDB85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237701" y="1326180"/>
                        <a:ext cx="1065302" cy="8257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3995605" y="1138086"/>
                      <a:ext cx="3932089" cy="2917408"/>
                      <a:chOff x="2804720" y="1794399"/>
                      <a:chExt cx="3932089" cy="2917408"/>
                    </a:xfrm>
                  </p:grpSpPr>
                  <p:cxnSp>
                    <p:nvCxnSpPr>
                      <p:cNvPr id="12" name="Straight Connector 11">
                        <a:extLst>
                          <a:ext uri="{FF2B5EF4-FFF2-40B4-BE49-F238E27FC236}">
                            <a16:creationId xmlns:a16="http://schemas.microsoft.com/office/drawing/2014/main" id="{86CC66BB-57D0-442F-BAA1-F63E686B740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048287" y="3557226"/>
                        <a:ext cx="1160616" cy="667272"/>
                      </a:xfrm>
                      <a:prstGeom prst="line">
                        <a:avLst/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" name="Arc 12">
                        <a:extLst>
                          <a:ext uri="{FF2B5EF4-FFF2-40B4-BE49-F238E27FC236}">
                            <a16:creationId xmlns:a16="http://schemas.microsoft.com/office/drawing/2014/main" id="{941C2C15-A879-43D6-B0F9-02E45DB4012A}"/>
                          </a:ext>
                        </a:extLst>
                      </p:cNvPr>
                      <p:cNvSpPr/>
                      <p:nvPr/>
                    </p:nvSpPr>
                    <p:spPr>
                      <a:xfrm rot="5814150">
                        <a:off x="3425617" y="3505110"/>
                        <a:ext cx="800891" cy="708486"/>
                      </a:xfrm>
                      <a:prstGeom prst="arc">
                        <a:avLst>
                          <a:gd name="adj1" fmla="val 11652428"/>
                          <a:gd name="adj2" fmla="val 14664334"/>
                        </a:avLst>
                      </a:prstGeom>
                      <a:ln w="38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177484A8-187B-4509-BF11-463D900661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782817" y="3192811"/>
                        <a:ext cx="250722" cy="1892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GB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F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2804720" y="1794399"/>
                        <a:ext cx="3932089" cy="2917408"/>
                        <a:chOff x="2421261" y="894747"/>
                        <a:chExt cx="3932089" cy="2917408"/>
                      </a:xfrm>
                    </p:grpSpPr>
                    <p:grpSp>
                      <p:nvGrpSpPr>
                        <p:cNvPr id="17" name="Group 16">
                          <a:extLst>
                            <a:ext uri="{FF2B5EF4-FFF2-40B4-BE49-F238E27FC236}">
                              <a16:creationId xmlns:a16="http://schemas.microsoft.com/office/drawing/2014/main" id="{383781DE-E299-4A81-838F-E41E94A5C99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421261" y="894747"/>
                          <a:ext cx="3932089" cy="2917408"/>
                          <a:chOff x="2664345" y="1800254"/>
                          <a:chExt cx="3932089" cy="2917408"/>
                        </a:xfrm>
                      </p:grpSpPr>
                      <p:grpSp>
                        <p:nvGrpSpPr>
                          <p:cNvPr id="20" name="Group 19">
                            <a:extLst>
                              <a:ext uri="{FF2B5EF4-FFF2-40B4-BE49-F238E27FC236}">
                                <a16:creationId xmlns:a16="http://schemas.microsoft.com/office/drawing/2014/main" id="{6953D1A0-696E-412A-A793-0763AF19DBB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664345" y="3600433"/>
                            <a:ext cx="3780700" cy="1117229"/>
                            <a:chOff x="3519751" y="2904784"/>
                            <a:chExt cx="3780700" cy="1117229"/>
                          </a:xfrm>
                        </p:grpSpPr>
                        <p:grpSp>
                          <p:nvGrpSpPr>
                            <p:cNvPr id="23" name="Group 22">
                              <a:extLst>
                                <a:ext uri="{FF2B5EF4-FFF2-40B4-BE49-F238E27FC236}">
                                  <a16:creationId xmlns:a16="http://schemas.microsoft.com/office/drawing/2014/main" id="{0B7B35BF-D540-46B1-8329-741B510CC59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519751" y="2904784"/>
                              <a:ext cx="3780700" cy="1117229"/>
                              <a:chOff x="3519751" y="2904784"/>
                              <a:chExt cx="3780700" cy="1117229"/>
                            </a:xfrm>
                          </p:grpSpPr>
                          <p:grpSp>
                            <p:nvGrpSpPr>
                              <p:cNvPr id="25" name="Group 24">
                                <a:extLst>
                                  <a:ext uri="{FF2B5EF4-FFF2-40B4-BE49-F238E27FC236}">
                                    <a16:creationId xmlns:a16="http://schemas.microsoft.com/office/drawing/2014/main" id="{569AE992-E0C9-4B4F-BC05-72782E42163C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728886" y="3183689"/>
                                <a:ext cx="3571565" cy="749217"/>
                                <a:chOff x="3448666" y="4063667"/>
                                <a:chExt cx="3571565" cy="749217"/>
                              </a:xfrm>
                            </p:grpSpPr>
                            <p:grpSp>
                              <p:nvGrpSpPr>
                                <p:cNvPr id="27" name="Group 26">
                                  <a:extLst>
                                    <a:ext uri="{FF2B5EF4-FFF2-40B4-BE49-F238E27FC236}">
                                      <a16:creationId xmlns:a16="http://schemas.microsoft.com/office/drawing/2014/main" id="{134CC7B2-277D-4FB0-A3A5-8B1FA1B9D9F0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448666" y="4063667"/>
                                  <a:ext cx="3571565" cy="708486"/>
                                  <a:chOff x="3448666" y="4063667"/>
                                  <a:chExt cx="3571565" cy="708486"/>
                                </a:xfrm>
                              </p:grpSpPr>
                              <p:grpSp>
                                <p:nvGrpSpPr>
                                  <p:cNvPr id="29" name="Group 28">
                                    <a:extLst>
                                      <a:ext uri="{FF2B5EF4-FFF2-40B4-BE49-F238E27FC236}">
                                        <a16:creationId xmlns:a16="http://schemas.microsoft.com/office/drawing/2014/main" id="{EE2632CF-18DA-4930-B523-7FDFDB93A2AD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3448666" y="4399934"/>
                                    <a:ext cx="3571565" cy="277757"/>
                                    <a:chOff x="3448666" y="4399934"/>
                                    <a:chExt cx="3571565" cy="277757"/>
                                  </a:xfrm>
                                </p:grpSpPr>
                                <p:cxnSp>
                                  <p:nvCxnSpPr>
                                    <p:cNvPr id="31" name="Straight Arrow Connector 30">
                                      <a:extLst>
                                        <a:ext uri="{FF2B5EF4-FFF2-40B4-BE49-F238E27FC236}">
                                          <a16:creationId xmlns:a16="http://schemas.microsoft.com/office/drawing/2014/main" id="{031D657A-2A31-4EC1-86EA-039D8F19F244}"/>
                                        </a:ext>
                                      </a:extLst>
                                    </p:cNvPr>
                                    <p:cNvCxnSpPr>
                                      <a:cxnSpLocks/>
                                    </p:cNvCxnSpPr>
                                    <p:nvPr/>
                                  </p:nvCxnSpPr>
                                  <p:spPr>
                                    <a:xfrm>
                                      <a:off x="3598605" y="4399934"/>
                                      <a:ext cx="3377382" cy="0"/>
                                    </a:xfrm>
                                    <a:prstGeom prst="straightConnector1">
                                      <a:avLst/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tailEnd type="triangle"/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sp>
                                  <p:nvSpPr>
                                    <p:cNvPr id="32" name="TextBox 31">
                                      <a:extLst>
                                        <a:ext uri="{FF2B5EF4-FFF2-40B4-BE49-F238E27FC236}">
                                          <a16:creationId xmlns:a16="http://schemas.microsoft.com/office/drawing/2014/main" id="{7D652FBB-6C04-43E3-AD6E-B7D0EE3EC9B9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3448666" y="4488422"/>
                                      <a:ext cx="250722" cy="18926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prstTxWarp prst="textPlain">
                                        <a:avLst/>
                                      </a:prstTxWarp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b="1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rPr>
                                        <a:t>B</a:t>
                                      </a:r>
                                      <a:endPara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33" name="TextBox 32">
                                      <a:extLst>
                                        <a:ext uri="{FF2B5EF4-FFF2-40B4-BE49-F238E27FC236}">
                                          <a16:creationId xmlns:a16="http://schemas.microsoft.com/office/drawing/2014/main" id="{1FF6D6E6-35DF-407D-92E9-54438672B418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769509" y="4488421"/>
                                      <a:ext cx="250722" cy="18926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prstTxWarp prst="textPlain">
                                        <a:avLst/>
                                      </a:prstTxWarp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b="1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rPr>
                                        <a:t>D</a:t>
                                      </a:r>
                                      <a:endParaRPr lang="en-US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0" name="Arc 29">
                                    <a:extLst>
                                      <a:ext uri="{FF2B5EF4-FFF2-40B4-BE49-F238E27FC236}">
                                        <a16:creationId xmlns:a16="http://schemas.microsoft.com/office/drawing/2014/main" id="{ACE8E2BF-9286-430C-8E6E-D84F7C0DF6D8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8334613">
                                    <a:off x="4834003" y="4063667"/>
                                    <a:ext cx="800891" cy="708486"/>
                                  </a:xfrm>
                                  <a:prstGeom prst="arc">
                                    <a:avLst>
                                      <a:gd name="adj1" fmla="val 11652428"/>
                                      <a:gd name="adj2" fmla="val 14664334"/>
                                    </a:avLst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8" name="TextBox 27">
                                  <a:extLst>
                                    <a:ext uri="{FF2B5EF4-FFF2-40B4-BE49-F238E27FC236}">
                                      <a16:creationId xmlns:a16="http://schemas.microsoft.com/office/drawing/2014/main" id="{4DECC915-E4AD-4317-A08C-3E7AF7734DEA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5407740" y="4623615"/>
                                  <a:ext cx="250722" cy="18926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prstTxWarp prst="textPlain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r>
                                    <a:rPr lang="en-GB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rPr>
                                    <a:t>C</a:t>
                                  </a:r>
                                  <a:endParaRPr lang="en-US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6" name="Arc 25">
                                <a:extLst>
                                  <a:ext uri="{FF2B5EF4-FFF2-40B4-BE49-F238E27FC236}">
                                    <a16:creationId xmlns:a16="http://schemas.microsoft.com/office/drawing/2014/main" id="{609ED78A-C596-4298-8B84-547071A465C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6697395">
                                <a:off x="3549237" y="2875298"/>
                                <a:ext cx="1117229" cy="1176202"/>
                              </a:xfrm>
                              <a:prstGeom prst="arc">
                                <a:avLst>
                                  <a:gd name="adj1" fmla="val 11167734"/>
                                  <a:gd name="adj2" fmla="val 16098957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24" name="Arc 23">
                              <a:extLst>
                                <a:ext uri="{FF2B5EF4-FFF2-40B4-BE49-F238E27FC236}">
                                  <a16:creationId xmlns:a16="http://schemas.microsoft.com/office/drawing/2014/main" id="{B9B4B1AA-CC44-482F-BC13-F662905A9BD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1972019">
                              <a:off x="4260831" y="3066386"/>
                              <a:ext cx="757227" cy="708486"/>
                            </a:xfrm>
                            <a:prstGeom prst="arc">
                              <a:avLst>
                                <a:gd name="adj1" fmla="val 11652428"/>
                                <a:gd name="adj2" fmla="val 14664334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cxnSp>
                        <p:nvCxnSpPr>
                          <p:cNvPr id="21" name="Straight Arrow Connector 20">
                            <a:extLst>
                              <a:ext uri="{FF2B5EF4-FFF2-40B4-BE49-F238E27FC236}">
                                <a16:creationId xmlns:a16="http://schemas.microsoft.com/office/drawing/2014/main" id="{7F8E7E35-5123-494C-9259-815ACC9E221E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3013589" y="1989523"/>
                            <a:ext cx="3180734" cy="2240830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2" name="TextBox 21">
                            <a:extLst>
                              <a:ext uri="{FF2B5EF4-FFF2-40B4-BE49-F238E27FC236}">
                                <a16:creationId xmlns:a16="http://schemas.microsoft.com/office/drawing/2014/main" id="{83DBB6FA-12DB-4879-8FBF-C8E4D4809FC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345712" y="1800254"/>
                            <a:ext cx="250722" cy="18926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GB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E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8" name="TextBox 17">
                          <a:extLst>
                            <a:ext uri="{FF2B5EF4-FFF2-40B4-BE49-F238E27FC236}">
                              <a16:creationId xmlns:a16="http://schemas.microsoft.com/office/drawing/2014/main" id="{27BD5DCC-96BB-443E-A998-10C53F6A53B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33109" y="3065470"/>
                          <a:ext cx="250722" cy="17206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x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sp>
                      <p:nvSpPr>
                        <p:cNvPr id="19" name="TextBox 18">
                          <a:extLst>
                            <a:ext uri="{FF2B5EF4-FFF2-40B4-BE49-F238E27FC236}">
                              <a16:creationId xmlns:a16="http://schemas.microsoft.com/office/drawing/2014/main" id="{8C0790C6-ED7B-4FD5-956C-F103D2BCBD9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807161" y="3402117"/>
                          <a:ext cx="245806" cy="19664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a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2048291A-C3B7-40E5-BD85-9EA7588BD5D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83587" y="3713169"/>
                        <a:ext cx="250722" cy="1892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prstTxWarp prst="textPlain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n-GB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a:t>d</a:t>
                        </a:r>
                        <a:endParaRPr lang="en-US" b="1" dirty="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</p:grpSp>
              <p:sp>
                <p:nvSpPr>
                  <p:cNvPr id="9" name="Arc 8">
                    <a:extLst>
                      <a:ext uri="{FF2B5EF4-FFF2-40B4-BE49-F238E27FC236}">
                        <a16:creationId xmlns:a16="http://schemas.microsoft.com/office/drawing/2014/main" id="{321D5E51-E225-4A3F-BDB9-7F024DC0E743}"/>
                      </a:ext>
                    </a:extLst>
                  </p:cNvPr>
                  <p:cNvSpPr/>
                  <p:nvPr/>
                </p:nvSpPr>
                <p:spPr>
                  <a:xfrm rot="7161499">
                    <a:off x="4643367" y="2380477"/>
                    <a:ext cx="1117229" cy="1176202"/>
                  </a:xfrm>
                  <a:prstGeom prst="arc">
                    <a:avLst>
                      <a:gd name="adj1" fmla="val 11167734"/>
                      <a:gd name="adj2" fmla="val 16360537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" name="Arc 6">
                  <a:extLst>
                    <a:ext uri="{FF2B5EF4-FFF2-40B4-BE49-F238E27FC236}">
                      <a16:creationId xmlns:a16="http://schemas.microsoft.com/office/drawing/2014/main" id="{321D5E51-E225-4A3F-BDB9-7F024DC0E743}"/>
                    </a:ext>
                  </a:extLst>
                </p:cNvPr>
                <p:cNvSpPr/>
                <p:nvPr/>
              </p:nvSpPr>
              <p:spPr>
                <a:xfrm rot="2163085">
                  <a:off x="5800941" y="3090925"/>
                  <a:ext cx="1117229" cy="1176202"/>
                </a:xfrm>
                <a:prstGeom prst="arc">
                  <a:avLst>
                    <a:gd name="adj1" fmla="val 10716018"/>
                    <a:gd name="adj2" fmla="val 15813023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Arc 4">
                <a:extLst>
                  <a:ext uri="{FF2B5EF4-FFF2-40B4-BE49-F238E27FC236}">
                    <a16:creationId xmlns:a16="http://schemas.microsoft.com/office/drawing/2014/main" id="{85B81CE9-5DCA-437F-94CF-0CD945AB1401}"/>
                  </a:ext>
                </a:extLst>
              </p:cNvPr>
              <p:cNvSpPr/>
              <p:nvPr/>
            </p:nvSpPr>
            <p:spPr>
              <a:xfrm rot="3140904">
                <a:off x="5362155" y="2660086"/>
                <a:ext cx="757227" cy="708486"/>
              </a:xfrm>
              <a:prstGeom prst="arc">
                <a:avLst>
                  <a:gd name="adj1" fmla="val 10620291"/>
                  <a:gd name="adj2" fmla="val 1466433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51" name="Straight Arrow Connector 50"/>
          <p:cNvCxnSpPr/>
          <p:nvPr/>
        </p:nvCxnSpPr>
        <p:spPr>
          <a:xfrm flipV="1">
            <a:off x="6339337" y="1179872"/>
            <a:ext cx="444923" cy="238831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3DBB6FA-12DB-4879-8FBF-C8E4D4809FCC}"/>
              </a:ext>
            </a:extLst>
          </p:cNvPr>
          <p:cNvSpPr txBox="1"/>
          <p:nvPr/>
        </p:nvSpPr>
        <p:spPr>
          <a:xfrm>
            <a:off x="6338340" y="1699723"/>
            <a:ext cx="250722" cy="1892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DBB6FA-12DB-4879-8FBF-C8E4D4809FCC}"/>
              </a:ext>
            </a:extLst>
          </p:cNvPr>
          <p:cNvSpPr txBox="1"/>
          <p:nvPr/>
        </p:nvSpPr>
        <p:spPr>
          <a:xfrm>
            <a:off x="6364370" y="1044407"/>
            <a:ext cx="250722" cy="1892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78552C-C361-474D-9F94-D1BEC622116D}"/>
              </a:ext>
            </a:extLst>
          </p:cNvPr>
          <p:cNvSpPr txBox="1"/>
          <p:nvPr/>
        </p:nvSpPr>
        <p:spPr>
          <a:xfrm>
            <a:off x="461866" y="4347817"/>
            <a:ext cx="83105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FCG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FC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CG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BE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F48B5D6-1C4F-456F-9031-E6AD73699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9651">
            <a:off x="6681235" y="1088876"/>
            <a:ext cx="2236016" cy="17579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69F7426-321F-4064-A086-B8A6EAB5A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6294">
            <a:off x="3431361" y="1424135"/>
            <a:ext cx="4092668" cy="21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0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05121 0.33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602674" y="3332025"/>
            <a:ext cx="79376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BC=a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CBE=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BE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BF=d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C ও F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C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FCG=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FC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CG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BE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Arial Black" panose="020B0A04020102020204" pitchFamily="34" charset="0"/>
                <a:cs typeface="NikoshBAN" panose="02000000000000000000" pitchFamily="2" charset="0"/>
              </a:rPr>
              <a:t>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ABC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102509" y="483969"/>
            <a:ext cx="6662952" cy="3222720"/>
            <a:chOff x="1264742" y="1044407"/>
            <a:chExt cx="6662952" cy="3222720"/>
          </a:xfrm>
        </p:grpSpPr>
        <p:grpSp>
          <p:nvGrpSpPr>
            <p:cNvPr id="52" name="Group 51"/>
            <p:cNvGrpSpPr/>
            <p:nvPr/>
          </p:nvGrpSpPr>
          <p:grpSpPr>
            <a:xfrm>
              <a:off x="1264742" y="1138086"/>
              <a:ext cx="6662952" cy="3129041"/>
              <a:chOff x="1264742" y="1138086"/>
              <a:chExt cx="6662952" cy="3129041"/>
            </a:xfrm>
          </p:grpSpPr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85B81CE9-5DCA-437F-94CF-0CD945AB1401}"/>
                  </a:ext>
                </a:extLst>
              </p:cNvPr>
              <p:cNvSpPr/>
              <p:nvPr/>
            </p:nvSpPr>
            <p:spPr>
              <a:xfrm rot="7589699">
                <a:off x="5702837" y="2870239"/>
                <a:ext cx="757227" cy="708486"/>
              </a:xfrm>
              <a:prstGeom prst="arc">
                <a:avLst>
                  <a:gd name="adj1" fmla="val 10620291"/>
                  <a:gd name="adj2" fmla="val 14664334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1264742" y="1138086"/>
                <a:ext cx="6662952" cy="3129041"/>
                <a:chOff x="1264742" y="1138086"/>
                <a:chExt cx="6662952" cy="3129041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1264742" y="1138086"/>
                  <a:ext cx="6662952" cy="3129041"/>
                  <a:chOff x="1264742" y="1138086"/>
                  <a:chExt cx="6662952" cy="3129041"/>
                </a:xfrm>
              </p:grpSpPr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1264742" y="1138086"/>
                    <a:ext cx="6662952" cy="2917408"/>
                    <a:chOff x="1264742" y="1138086"/>
                    <a:chExt cx="6662952" cy="2917408"/>
                  </a:xfrm>
                </p:grpSpPr>
                <p:grpSp>
                  <p:nvGrpSpPr>
                    <p:cNvPr id="59" name="Group 58"/>
                    <p:cNvGrpSpPr/>
                    <p:nvPr/>
                  </p:nvGrpSpPr>
                  <p:grpSpPr>
                    <a:xfrm>
                      <a:off x="1264742" y="1138086"/>
                      <a:ext cx="6662952" cy="2917408"/>
                      <a:chOff x="1264742" y="1138086"/>
                      <a:chExt cx="6662952" cy="2917408"/>
                    </a:xfrm>
                  </p:grpSpPr>
                  <p:grpSp>
                    <p:nvGrpSpPr>
                      <p:cNvPr id="61" name="Group 60"/>
                      <p:cNvGrpSpPr/>
                      <p:nvPr/>
                    </p:nvGrpSpPr>
                    <p:grpSpPr>
                      <a:xfrm>
                        <a:off x="1264742" y="1730480"/>
                        <a:ext cx="2279789" cy="2085064"/>
                        <a:chOff x="881283" y="771835"/>
                        <a:chExt cx="2279789" cy="2085064"/>
                      </a:xfrm>
                    </p:grpSpPr>
                    <p:grpSp>
                      <p:nvGrpSpPr>
                        <p:cNvPr id="85" name="Group 84">
                          <a:extLst>
                            <a:ext uri="{FF2B5EF4-FFF2-40B4-BE49-F238E27FC236}">
                              <a16:creationId xmlns:a16="http://schemas.microsoft.com/office/drawing/2014/main" id="{98DB42BA-F9FF-4A28-BB45-60F37AA959F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92279" y="771835"/>
                          <a:ext cx="2268793" cy="2085064"/>
                          <a:chOff x="892279" y="771835"/>
                          <a:chExt cx="2268793" cy="2085064"/>
                        </a:xfrm>
                      </p:grpSpPr>
                      <p:grpSp>
                        <p:nvGrpSpPr>
                          <p:cNvPr id="88" name="Group 87">
                            <a:extLst>
                              <a:ext uri="{FF2B5EF4-FFF2-40B4-BE49-F238E27FC236}">
                                <a16:creationId xmlns:a16="http://schemas.microsoft.com/office/drawing/2014/main" id="{46AB21EB-E593-46C4-8087-D9104A44AEA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92279" y="771835"/>
                            <a:ext cx="2268793" cy="2085064"/>
                            <a:chOff x="892279" y="771835"/>
                            <a:chExt cx="2268793" cy="2085064"/>
                          </a:xfrm>
                        </p:grpSpPr>
                        <p:grpSp>
                          <p:nvGrpSpPr>
                            <p:cNvPr id="90" name="Group 89">
                              <a:extLst>
                                <a:ext uri="{FF2B5EF4-FFF2-40B4-BE49-F238E27FC236}">
                                  <a16:creationId xmlns:a16="http://schemas.microsoft.com/office/drawing/2014/main" id="{E5B60FB1-4BD0-46C8-BEC0-5B044204AE62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892279" y="771835"/>
                              <a:ext cx="2268793" cy="1597743"/>
                              <a:chOff x="680885" y="1302773"/>
                              <a:chExt cx="2268793" cy="1597743"/>
                            </a:xfrm>
                          </p:grpSpPr>
                          <p:grpSp>
                            <p:nvGrpSpPr>
                              <p:cNvPr id="92" name="Group 91">
                                <a:extLst>
                                  <a:ext uri="{FF2B5EF4-FFF2-40B4-BE49-F238E27FC236}">
                                    <a16:creationId xmlns:a16="http://schemas.microsoft.com/office/drawing/2014/main" id="{D187F3B0-27D1-4C11-80E0-3F1EA84A3BF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002891" y="1401096"/>
                                <a:ext cx="1946787" cy="1499420"/>
                                <a:chOff x="604684" y="752168"/>
                                <a:chExt cx="1946787" cy="1499420"/>
                              </a:xfrm>
                            </p:grpSpPr>
                            <p:cxnSp>
                              <p:nvCxnSpPr>
                                <p:cNvPr id="95" name="Straight Connector 94">
                                  <a:extLst>
                                    <a:ext uri="{FF2B5EF4-FFF2-40B4-BE49-F238E27FC236}">
                                      <a16:creationId xmlns:a16="http://schemas.microsoft.com/office/drawing/2014/main" id="{CF576248-1AFD-4087-A2D9-876312EDE686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604684" y="752168"/>
                                  <a:ext cx="1946787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grpSp>
                              <p:nvGrpSpPr>
                                <p:cNvPr id="96" name="Group 95">
                                  <a:extLst>
                                    <a:ext uri="{FF2B5EF4-FFF2-40B4-BE49-F238E27FC236}">
                                      <a16:creationId xmlns:a16="http://schemas.microsoft.com/office/drawing/2014/main" id="{CC318943-BCDF-47D5-B6E7-D4F8CF06A2DE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828367" y="1474840"/>
                                  <a:ext cx="1499419" cy="776748"/>
                                  <a:chOff x="757084" y="1179872"/>
                                  <a:chExt cx="1499419" cy="776748"/>
                                </a:xfrm>
                              </p:grpSpPr>
                              <p:cxnSp>
                                <p:nvCxnSpPr>
                                  <p:cNvPr id="97" name="Straight Connector 96">
                                    <a:extLst>
                                      <a:ext uri="{FF2B5EF4-FFF2-40B4-BE49-F238E27FC236}">
                                        <a16:creationId xmlns:a16="http://schemas.microsoft.com/office/drawing/2014/main" id="{E97EE937-A455-4F30-BEE8-CB25EF735BBF}"/>
                                      </a:ext>
                                    </a:extLst>
                                  </p:cNvPr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 flipV="1">
                                    <a:off x="757084" y="1179872"/>
                                    <a:ext cx="1204451" cy="776748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98" name="Straight Connector 97">
                                    <a:extLst>
                                      <a:ext uri="{FF2B5EF4-FFF2-40B4-BE49-F238E27FC236}">
                                        <a16:creationId xmlns:a16="http://schemas.microsoft.com/office/drawing/2014/main" id="{6F6FB0B2-06C0-40AD-BA6D-CF733D033AD7}"/>
                                      </a:ext>
                                    </a:extLst>
                                  </p:cNvPr>
                                  <p:cNvCxnSpPr>
                                    <a:cxnSpLocks/>
                                  </p:cNvCxnSpPr>
                                  <p:nvPr/>
                                </p:nvCxnSpPr>
                                <p:spPr>
                                  <a:xfrm>
                                    <a:off x="757084" y="1941872"/>
                                    <a:ext cx="1499419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  <p:sp>
                            <p:nvSpPr>
                              <p:cNvPr id="93" name="TextBox 92">
                                <a:extLst>
                                  <a:ext uri="{FF2B5EF4-FFF2-40B4-BE49-F238E27FC236}">
                                    <a16:creationId xmlns:a16="http://schemas.microsoft.com/office/drawing/2014/main" id="{12EC77DC-CAA0-4FEC-B2F5-7B21A9218AEB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80885" y="1302773"/>
                                <a:ext cx="245806" cy="19664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GB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a</a:t>
                                </a:r>
                                <a:endPara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4" name="TextBox 93">
                                <a:extLst>
                                  <a:ext uri="{FF2B5EF4-FFF2-40B4-BE49-F238E27FC236}">
                                    <a16:creationId xmlns:a16="http://schemas.microsoft.com/office/drawing/2014/main" id="{61713985-B952-4B64-92A5-A0C55C1F504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703438" y="2649794"/>
                                <a:ext cx="250722" cy="17206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prstTxWarp prst="textPlain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r>
                                  <a:rPr lang="en-GB" b="1" dirty="0">
                                    <a:latin typeface="NikoshBAN" panose="02000000000000000000" pitchFamily="2" charset="0"/>
                                    <a:cs typeface="NikoshBAN" panose="02000000000000000000" pitchFamily="2" charset="0"/>
                                  </a:rPr>
                                  <a:t>x</a:t>
                                </a:r>
                                <a:endParaRPr lang="en-US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91" name="Arc 90">
                              <a:extLst>
                                <a:ext uri="{FF2B5EF4-FFF2-40B4-BE49-F238E27FC236}">
                                  <a16:creationId xmlns:a16="http://schemas.microsoft.com/office/drawing/2014/main" id="{E87989C3-AA7F-4314-A851-08DB60283C6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6697395">
                              <a:off x="1101012" y="1710184"/>
                              <a:ext cx="1117229" cy="1176202"/>
                            </a:xfrm>
                            <a:prstGeom prst="arc">
                              <a:avLst>
                                <a:gd name="adj1" fmla="val 11167734"/>
                                <a:gd name="adj2" fmla="val 16098957"/>
                              </a:avLst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89" name="Arc 88">
                            <a:extLst>
                              <a:ext uri="{FF2B5EF4-FFF2-40B4-BE49-F238E27FC236}">
                                <a16:creationId xmlns:a16="http://schemas.microsoft.com/office/drawing/2014/main" id="{5656B61B-33E5-464B-A946-77B563E03A4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3210173">
                            <a:off x="1710712" y="1952556"/>
                            <a:ext cx="757227" cy="708486"/>
                          </a:xfrm>
                          <a:prstGeom prst="arc">
                            <a:avLst>
                              <a:gd name="adj1" fmla="val 11652428"/>
                              <a:gd name="adj2" fmla="val 14664334"/>
                            </a:avLst>
                          </a:prstGeom>
                          <a:ln w="381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86" name="TextBox 85">
                          <a:extLst>
                            <a:ext uri="{FF2B5EF4-FFF2-40B4-BE49-F238E27FC236}">
                              <a16:creationId xmlns:a16="http://schemas.microsoft.com/office/drawing/2014/main" id="{2048291A-C3B7-40E5-BD85-9EA7588BD5D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81283" y="1214281"/>
                          <a:ext cx="250722" cy="1892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d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cxnSp>
                      <p:nvCxnSpPr>
                        <p:cNvPr id="87" name="Straight Connector 86">
                          <a:extLst>
                            <a:ext uri="{FF2B5EF4-FFF2-40B4-BE49-F238E27FC236}">
                              <a16:creationId xmlns:a16="http://schemas.microsoft.com/office/drawing/2014/main" id="{DEAD96CB-C8B9-4C6C-80FA-AB1A4DDB85D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237701" y="1326180"/>
                          <a:ext cx="1065302" cy="8257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62" name="Group 61"/>
                      <p:cNvGrpSpPr/>
                      <p:nvPr/>
                    </p:nvGrpSpPr>
                    <p:grpSpPr>
                      <a:xfrm>
                        <a:off x="3995605" y="1138086"/>
                        <a:ext cx="3932089" cy="2917408"/>
                        <a:chOff x="2804720" y="1794399"/>
                        <a:chExt cx="3932089" cy="2917408"/>
                      </a:xfrm>
                    </p:grpSpPr>
                    <p:cxnSp>
                      <p:nvCxnSpPr>
                        <p:cNvPr id="63" name="Straight Connector 62">
                          <a:extLst>
                            <a:ext uri="{FF2B5EF4-FFF2-40B4-BE49-F238E27FC236}">
                              <a16:creationId xmlns:a16="http://schemas.microsoft.com/office/drawing/2014/main" id="{86CC66BB-57D0-442F-BAA1-F63E686B7404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048287" y="3557226"/>
                          <a:ext cx="1160616" cy="667272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" name="Arc 63">
                          <a:extLst>
                            <a:ext uri="{FF2B5EF4-FFF2-40B4-BE49-F238E27FC236}">
                              <a16:creationId xmlns:a16="http://schemas.microsoft.com/office/drawing/2014/main" id="{941C2C15-A879-43D6-B0F9-02E45DB401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814150">
                          <a:off x="3425617" y="3505110"/>
                          <a:ext cx="800891" cy="708486"/>
                        </a:xfrm>
                        <a:prstGeom prst="arc">
                          <a:avLst>
                            <a:gd name="adj1" fmla="val 11652428"/>
                            <a:gd name="adj2" fmla="val 14664334"/>
                          </a:avLst>
                        </a:prstGeom>
                        <a:ln w="38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5" name="TextBox 64">
                          <a:extLst>
                            <a:ext uri="{FF2B5EF4-FFF2-40B4-BE49-F238E27FC236}">
                              <a16:creationId xmlns:a16="http://schemas.microsoft.com/office/drawing/2014/main" id="{177484A8-187B-4509-BF11-463D9006616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2817" y="3192811"/>
                          <a:ext cx="250722" cy="1892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F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grpSp>
                      <p:nvGrpSpPr>
                        <p:cNvPr id="66" name="Group 65"/>
                        <p:cNvGrpSpPr/>
                        <p:nvPr/>
                      </p:nvGrpSpPr>
                      <p:grpSpPr>
                        <a:xfrm>
                          <a:off x="2804720" y="1794399"/>
                          <a:ext cx="3932089" cy="2917408"/>
                          <a:chOff x="2421261" y="894747"/>
                          <a:chExt cx="3932089" cy="2917408"/>
                        </a:xfrm>
                      </p:grpSpPr>
                      <p:grpSp>
                        <p:nvGrpSpPr>
                          <p:cNvPr id="68" name="Group 67">
                            <a:extLst>
                              <a:ext uri="{FF2B5EF4-FFF2-40B4-BE49-F238E27FC236}">
                                <a16:creationId xmlns:a16="http://schemas.microsoft.com/office/drawing/2014/main" id="{383781DE-E299-4A81-838F-E41E94A5C99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2421261" y="894747"/>
                            <a:ext cx="3932089" cy="2917408"/>
                            <a:chOff x="2664345" y="1800254"/>
                            <a:chExt cx="3932089" cy="2917408"/>
                          </a:xfrm>
                        </p:grpSpPr>
                        <p:grpSp>
                          <p:nvGrpSpPr>
                            <p:cNvPr id="71" name="Group 70">
                              <a:extLst>
                                <a:ext uri="{FF2B5EF4-FFF2-40B4-BE49-F238E27FC236}">
                                  <a16:creationId xmlns:a16="http://schemas.microsoft.com/office/drawing/2014/main" id="{6953D1A0-696E-412A-A793-0763AF19DBB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664345" y="3600433"/>
                              <a:ext cx="3780700" cy="1117229"/>
                              <a:chOff x="3519751" y="2904784"/>
                              <a:chExt cx="3780700" cy="1117229"/>
                            </a:xfrm>
                          </p:grpSpPr>
                          <p:grpSp>
                            <p:nvGrpSpPr>
                              <p:cNvPr id="74" name="Group 73">
                                <a:extLst>
                                  <a:ext uri="{FF2B5EF4-FFF2-40B4-BE49-F238E27FC236}">
                                    <a16:creationId xmlns:a16="http://schemas.microsoft.com/office/drawing/2014/main" id="{0B7B35BF-D540-46B1-8329-741B510CC597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519751" y="2904784"/>
                                <a:ext cx="3780700" cy="1117229"/>
                                <a:chOff x="3519751" y="2904784"/>
                                <a:chExt cx="3780700" cy="1117229"/>
                              </a:xfrm>
                            </p:grpSpPr>
                            <p:grpSp>
                              <p:nvGrpSpPr>
                                <p:cNvPr id="76" name="Group 75">
                                  <a:extLst>
                                    <a:ext uri="{FF2B5EF4-FFF2-40B4-BE49-F238E27FC236}">
                                      <a16:creationId xmlns:a16="http://schemas.microsoft.com/office/drawing/2014/main" id="{569AE992-E0C9-4B4F-BC05-72782E42163C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728886" y="3183689"/>
                                  <a:ext cx="3571565" cy="749217"/>
                                  <a:chOff x="3448666" y="4063667"/>
                                  <a:chExt cx="3571565" cy="749217"/>
                                </a:xfrm>
                              </p:grpSpPr>
                              <p:grpSp>
                                <p:nvGrpSpPr>
                                  <p:cNvPr id="78" name="Group 77">
                                    <a:extLst>
                                      <a:ext uri="{FF2B5EF4-FFF2-40B4-BE49-F238E27FC236}">
                                        <a16:creationId xmlns:a16="http://schemas.microsoft.com/office/drawing/2014/main" id="{134CC7B2-277D-4FB0-A3A5-8B1FA1B9D9F0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3448666" y="4063667"/>
                                    <a:ext cx="3571565" cy="708486"/>
                                    <a:chOff x="3448666" y="4063667"/>
                                    <a:chExt cx="3571565" cy="708486"/>
                                  </a:xfrm>
                                </p:grpSpPr>
                                <p:grpSp>
                                  <p:nvGrpSpPr>
                                    <p:cNvPr id="80" name="Group 79">
                                      <a:extLst>
                                        <a:ext uri="{FF2B5EF4-FFF2-40B4-BE49-F238E27FC236}">
                                          <a16:creationId xmlns:a16="http://schemas.microsoft.com/office/drawing/2014/main" id="{EE2632CF-18DA-4930-B523-7FDFDB93A2AD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448666" y="4399934"/>
                                      <a:ext cx="3571565" cy="277757"/>
                                      <a:chOff x="3448666" y="4399934"/>
                                      <a:chExt cx="3571565" cy="277757"/>
                                    </a:xfrm>
                                  </p:grpSpPr>
                                  <p:cxnSp>
                                    <p:nvCxnSpPr>
                                      <p:cNvPr id="82" name="Straight Arrow Connector 8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031D657A-2A31-4EC1-86EA-039D8F19F244}"/>
                                          </a:ext>
                                        </a:extLst>
                                      </p:cNvPr>
                                      <p:cNvCxnSpPr>
                                        <a:cxnSpLocks/>
                                      </p:cNvCxnSpPr>
                                      <p:nvPr/>
                                    </p:nvCxnSpPr>
                                    <p:spPr>
                                      <a:xfrm>
                                        <a:off x="3598605" y="4399934"/>
                                        <a:ext cx="3377382" cy="0"/>
                                      </a:xfrm>
                                      <a:prstGeom prst="straightConnector1">
                                        <a:avLst/>
                                      </a:prstGeom>
                                      <a:ln w="3810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tailEnd type="triangle"/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  <p:sp>
                                    <p:nvSpPr>
                                      <p:cNvPr id="83" name="TextBox 8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7D652FBB-6C04-43E3-AD6E-B7D0EE3EC9B9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3448666" y="4488422"/>
                                        <a:ext cx="250722" cy="18926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B</a:t>
                                        </a:r>
                                        <a:endParaRPr lang="en-US" b="1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84" name="TextBox 83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1FF6D6E6-35DF-407D-92E9-54438672B418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769509" y="4488421"/>
                                        <a:ext cx="250722" cy="18926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prstTxWarp prst="textPlain">
                                          <a:avLst/>
                                        </a:prstTxWarp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b="1" dirty="0">
                                            <a:latin typeface="NikoshBAN" panose="02000000000000000000" pitchFamily="2" charset="0"/>
                                            <a:cs typeface="NikoshBAN" panose="02000000000000000000" pitchFamily="2" charset="0"/>
                                          </a:rPr>
                                          <a:t>D</a:t>
                                        </a:r>
                                        <a:endParaRPr lang="en-US" b="1" dirty="0">
                                          <a:latin typeface="NikoshBAN" panose="02000000000000000000" pitchFamily="2" charset="0"/>
                                          <a:cs typeface="NikoshBAN" panose="02000000000000000000" pitchFamily="2" charset="0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1" name="Arc 80">
                                      <a:extLst>
                                        <a:ext uri="{FF2B5EF4-FFF2-40B4-BE49-F238E27FC236}">
                                          <a16:creationId xmlns:a16="http://schemas.microsoft.com/office/drawing/2014/main" id="{ACE8E2BF-9286-430C-8E6E-D84F7C0DF6D8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 rot="8334613">
                                      <a:off x="4834003" y="4063667"/>
                                      <a:ext cx="800891" cy="708486"/>
                                    </a:xfrm>
                                    <a:prstGeom prst="arc">
                                      <a:avLst>
                                        <a:gd name="adj1" fmla="val 11652428"/>
                                        <a:gd name="adj2" fmla="val 14664334"/>
                                      </a:avLst>
                                    </a:prstGeom>
                                    <a:ln w="3810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79" name="TextBox 78">
                                    <a:extLst>
                                      <a:ext uri="{FF2B5EF4-FFF2-40B4-BE49-F238E27FC236}">
                                        <a16:creationId xmlns:a16="http://schemas.microsoft.com/office/drawing/2014/main" id="{4DECC915-E4AD-4317-A08C-3E7AF7734DEA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5407740" y="4623615"/>
                                    <a:ext cx="250722" cy="18926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prstTxWarp prst="textPlain">
                                      <a:avLst/>
                                    </a:prstTxWarp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b="1" dirty="0">
                                        <a:latin typeface="NikoshBAN" panose="02000000000000000000" pitchFamily="2" charset="0"/>
                                        <a:cs typeface="NikoshBAN" panose="02000000000000000000" pitchFamily="2" charset="0"/>
                                      </a:rPr>
                                      <a:t>C</a:t>
                                    </a:r>
                                    <a:endParaRPr lang="en-US" b="1" dirty="0">
                                      <a:latin typeface="NikoshBAN" panose="02000000000000000000" pitchFamily="2" charset="0"/>
                                      <a:cs typeface="NikoshBAN" panose="02000000000000000000" pitchFamily="2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77" name="Arc 76">
                                  <a:extLst>
                                    <a:ext uri="{FF2B5EF4-FFF2-40B4-BE49-F238E27FC236}">
                                      <a16:creationId xmlns:a16="http://schemas.microsoft.com/office/drawing/2014/main" id="{609ED78A-C596-4298-8B84-547071A465C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6697395">
                                  <a:off x="3549237" y="2875298"/>
                                  <a:ext cx="1117229" cy="1176202"/>
                                </a:xfrm>
                                <a:prstGeom prst="arc">
                                  <a:avLst>
                                    <a:gd name="adj1" fmla="val 11167734"/>
                                    <a:gd name="adj2" fmla="val 16098957"/>
                                  </a:avLst>
                                </a:prstGeom>
                                <a:ln w="381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75" name="Arc 74">
                                <a:extLst>
                                  <a:ext uri="{FF2B5EF4-FFF2-40B4-BE49-F238E27FC236}">
                                    <a16:creationId xmlns:a16="http://schemas.microsoft.com/office/drawing/2014/main" id="{B9B4B1AA-CC44-482F-BC13-F662905A9BDF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1972019">
                                <a:off x="4260831" y="3066386"/>
                                <a:ext cx="757227" cy="708486"/>
                              </a:xfrm>
                              <a:prstGeom prst="arc">
                                <a:avLst>
                                  <a:gd name="adj1" fmla="val 11652428"/>
                                  <a:gd name="adj2" fmla="val 14664334"/>
                                </a:avLst>
                              </a:prstGeom>
                              <a:ln w="381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</p:grpSp>
                        <p:cxnSp>
                          <p:nvCxnSpPr>
                            <p:cNvPr id="72" name="Straight Arrow Connector 71">
                              <a:extLst>
                                <a:ext uri="{FF2B5EF4-FFF2-40B4-BE49-F238E27FC236}">
                                  <a16:creationId xmlns:a16="http://schemas.microsoft.com/office/drawing/2014/main" id="{7F8E7E35-5123-494C-9259-815ACC9E221E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 flipV="1">
                              <a:off x="3013589" y="1989523"/>
                              <a:ext cx="3180734" cy="2240830"/>
                            </a:xfrm>
                            <a:prstGeom prst="straightConnector1">
                              <a:avLst/>
                            </a:prstGeom>
                            <a:ln w="381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73" name="TextBox 72">
                              <a:extLst>
                                <a:ext uri="{FF2B5EF4-FFF2-40B4-BE49-F238E27FC236}">
                                  <a16:creationId xmlns:a16="http://schemas.microsoft.com/office/drawing/2014/main" id="{83DBB6FA-12DB-4879-8FBF-C8E4D4809FCC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345712" y="1800254"/>
                              <a:ext cx="250722" cy="18926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prstTxWarp prst="textPlain">
                                <a:avLst/>
                              </a:prstTxWarp>
                              <a:spAutoFit/>
                            </a:bodyPr>
                            <a:lstStyle/>
                            <a:p>
                              <a:r>
                                <a:rPr lang="en-GB" b="1" dirty="0">
                                  <a:latin typeface="NikoshBAN" panose="02000000000000000000" pitchFamily="2" charset="0"/>
                                  <a:cs typeface="NikoshBAN" panose="02000000000000000000" pitchFamily="2" charset="0"/>
                                </a:rPr>
                                <a:t>E</a:t>
                              </a:r>
                              <a:endParaRPr lang="en-US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69" name="TextBox 68">
                            <a:extLst>
                              <a:ext uri="{FF2B5EF4-FFF2-40B4-BE49-F238E27FC236}">
                                <a16:creationId xmlns:a16="http://schemas.microsoft.com/office/drawing/2014/main" id="{27BD5DCC-96BB-443E-A998-10C53F6A53B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233109" y="3065470"/>
                            <a:ext cx="250722" cy="17206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GB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x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  <p:sp>
                        <p:nvSpPr>
                          <p:cNvPr id="70" name="TextBox 69">
                            <a:extLst>
                              <a:ext uri="{FF2B5EF4-FFF2-40B4-BE49-F238E27FC236}">
                                <a16:creationId xmlns:a16="http://schemas.microsoft.com/office/drawing/2014/main" id="{8C0790C6-ED7B-4FD5-956C-F103D2BCBD9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807161" y="3402117"/>
                            <a:ext cx="245806" cy="19664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prstTxWarp prst="textPlain">
                              <a:avLst/>
                            </a:prstTxWarp>
                            <a:spAutoFit/>
                          </a:bodyPr>
                          <a:lstStyle/>
                          <a:p>
                            <a:r>
                              <a:rPr lang="en-GB" b="1" dirty="0">
                                <a:latin typeface="NikoshBAN" panose="02000000000000000000" pitchFamily="2" charset="0"/>
                                <a:cs typeface="NikoshBAN" panose="02000000000000000000" pitchFamily="2" charset="0"/>
                              </a:rPr>
                              <a:t>a</a:t>
                            </a:r>
                            <a:endParaRPr lang="en-US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67" name="TextBox 66">
                          <a:extLst>
                            <a:ext uri="{FF2B5EF4-FFF2-40B4-BE49-F238E27FC236}">
                              <a16:creationId xmlns:a16="http://schemas.microsoft.com/office/drawing/2014/main" id="{2048291A-C3B7-40E5-BD85-9EA7588BD5D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3587" y="3713169"/>
                          <a:ext cx="250722" cy="18926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prstTxWarp prst="textPlain">
                            <a:avLst/>
                          </a:prstTxWarp>
                          <a:spAutoFit/>
                        </a:bodyPr>
                        <a:lstStyle/>
                        <a:p>
                          <a:r>
                            <a:rPr lang="en-GB" b="1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d</a:t>
                          </a:r>
                          <a:endParaRPr lang="en-US" b="1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60" name="Arc 59">
                      <a:extLst>
                        <a:ext uri="{FF2B5EF4-FFF2-40B4-BE49-F238E27FC236}">
                          <a16:creationId xmlns:a16="http://schemas.microsoft.com/office/drawing/2014/main" id="{321D5E51-E225-4A3F-BDB9-7F024DC0E743}"/>
                        </a:ext>
                      </a:extLst>
                    </p:cNvPr>
                    <p:cNvSpPr/>
                    <p:nvPr/>
                  </p:nvSpPr>
                  <p:spPr>
                    <a:xfrm rot="7161499">
                      <a:off x="4643367" y="2380477"/>
                      <a:ext cx="1117229" cy="1176202"/>
                    </a:xfrm>
                    <a:prstGeom prst="arc">
                      <a:avLst>
                        <a:gd name="adj1" fmla="val 11167734"/>
                        <a:gd name="adj2" fmla="val 16360537"/>
                      </a:avLst>
                    </a:prstGeom>
                    <a:ln w="381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8" name="Arc 57">
                    <a:extLst>
                      <a:ext uri="{FF2B5EF4-FFF2-40B4-BE49-F238E27FC236}">
                        <a16:creationId xmlns:a16="http://schemas.microsoft.com/office/drawing/2014/main" id="{321D5E51-E225-4A3F-BDB9-7F024DC0E743}"/>
                      </a:ext>
                    </a:extLst>
                  </p:cNvPr>
                  <p:cNvSpPr/>
                  <p:nvPr/>
                </p:nvSpPr>
                <p:spPr>
                  <a:xfrm rot="2163085">
                    <a:off x="5800941" y="3090925"/>
                    <a:ext cx="1117229" cy="1176202"/>
                  </a:xfrm>
                  <a:prstGeom prst="arc">
                    <a:avLst>
                      <a:gd name="adj1" fmla="val 10716018"/>
                      <a:gd name="adj2" fmla="val 15813023"/>
                    </a:avLst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6" name="Arc 55">
                  <a:extLst>
                    <a:ext uri="{FF2B5EF4-FFF2-40B4-BE49-F238E27FC236}">
                      <a16:creationId xmlns:a16="http://schemas.microsoft.com/office/drawing/2014/main" id="{85B81CE9-5DCA-437F-94CF-0CD945AB1401}"/>
                    </a:ext>
                  </a:extLst>
                </p:cNvPr>
                <p:cNvSpPr/>
                <p:nvPr/>
              </p:nvSpPr>
              <p:spPr>
                <a:xfrm rot="3140904">
                  <a:off x="5362155" y="2660086"/>
                  <a:ext cx="757227" cy="708486"/>
                </a:xfrm>
                <a:prstGeom prst="arc">
                  <a:avLst>
                    <a:gd name="adj1" fmla="val 10620291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99" name="Straight Arrow Connector 98"/>
            <p:cNvCxnSpPr/>
            <p:nvPr/>
          </p:nvCxnSpPr>
          <p:spPr>
            <a:xfrm flipV="1">
              <a:off x="6339337" y="1179872"/>
              <a:ext cx="444923" cy="238831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3DBB6FA-12DB-4879-8FBF-C8E4D4809FCC}"/>
                </a:ext>
              </a:extLst>
            </p:cNvPr>
            <p:cNvSpPr txBox="1"/>
            <p:nvPr/>
          </p:nvSpPr>
          <p:spPr>
            <a:xfrm>
              <a:off x="6338340" y="1699723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3DBB6FA-12DB-4879-8FBF-C8E4D4809FCC}"/>
                </a:ext>
              </a:extLst>
            </p:cNvPr>
            <p:cNvSpPr txBox="1"/>
            <p:nvPr/>
          </p:nvSpPr>
          <p:spPr>
            <a:xfrm>
              <a:off x="6364370" y="1044407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G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261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1947" y="1327355"/>
            <a:ext cx="8141113" cy="4321277"/>
            <a:chOff x="361094" y="1372012"/>
            <a:chExt cx="8364686" cy="4432863"/>
          </a:xfrm>
        </p:grpSpPr>
        <p:sp>
          <p:nvSpPr>
            <p:cNvPr id="3" name="TextBox 2"/>
            <p:cNvSpPr txBox="1"/>
            <p:nvPr/>
          </p:nvSpPr>
          <p:spPr>
            <a:xfrm>
              <a:off x="361094" y="1372012"/>
              <a:ext cx="7430100" cy="204961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0794"/>
                </a:avLst>
              </a:prstTxWarp>
              <a:spAutoFit/>
            </a:bodyPr>
            <a:lstStyle/>
            <a:p>
              <a:r>
                <a:rPr lang="en-US" sz="13800" b="1" i="1" dirty="0" err="1">
                  <a:solidFill>
                    <a:srgbClr val="4003ED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13800" b="1" i="1" dirty="0" err="1">
                  <a:solidFill>
                    <a:srgbClr val="66FF3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ল্লা</a:t>
              </a:r>
              <a:r>
                <a:rPr lang="en-US" sz="13800" b="1" i="1" dirty="0" err="1">
                  <a:solidFill>
                    <a:srgbClr val="FC1D0C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endParaRPr lang="en-US" sz="2400" b="1" i="1" dirty="0">
                <a:solidFill>
                  <a:srgbClr val="FC1D0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49198" y="4125654"/>
              <a:ext cx="6576582" cy="167922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9600" b="1" i="1" dirty="0" err="1">
                  <a:solidFill>
                    <a:srgbClr val="FC1D0C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</a:t>
              </a:r>
              <a:r>
                <a:rPr lang="en-US" sz="9600" b="1" i="1" dirty="0" err="1">
                  <a:solidFill>
                    <a:srgbClr val="4003ED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ফি</a:t>
              </a:r>
              <a:r>
                <a:rPr lang="en-US" sz="9600" b="1" i="1" dirty="0" err="1">
                  <a:solidFill>
                    <a:srgbClr val="66FF33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800" b="1" i="1" dirty="0"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i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82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460073" y="1973328"/>
            <a:ext cx="2698955" cy="1743266"/>
          </a:xfrm>
          <a:prstGeom prst="triangle">
            <a:avLst>
              <a:gd name="adj" fmla="val 8388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530942" y="707923"/>
            <a:ext cx="7978877" cy="6568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87341" y="5477561"/>
            <a:ext cx="2625206" cy="0"/>
          </a:xfrm>
          <a:prstGeom prst="line">
            <a:avLst/>
          </a:prstGeom>
          <a:ln w="57150">
            <a:solidFill>
              <a:srgbClr val="350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16369" y="5020998"/>
            <a:ext cx="1231473" cy="0"/>
          </a:xfrm>
          <a:prstGeom prst="line">
            <a:avLst/>
          </a:prstGeom>
          <a:ln w="57150">
            <a:solidFill>
              <a:srgbClr val="350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032597" y="1973328"/>
            <a:ext cx="3111683" cy="2239002"/>
            <a:chOff x="1047345" y="1973328"/>
            <a:chExt cx="3111683" cy="2239002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DD72878A-312E-4518-BC50-B52277029B01}"/>
                </a:ext>
              </a:extLst>
            </p:cNvPr>
            <p:cNvSpPr/>
            <p:nvPr/>
          </p:nvSpPr>
          <p:spPr>
            <a:xfrm rot="7030625">
              <a:off x="1081108" y="3069892"/>
              <a:ext cx="1108675" cy="1176202"/>
            </a:xfrm>
            <a:prstGeom prst="arc">
              <a:avLst>
                <a:gd name="adj1" fmla="val 11819772"/>
                <a:gd name="adj2" fmla="val 14863646"/>
              </a:avLst>
            </a:prstGeom>
            <a:ln w="57150">
              <a:solidFill>
                <a:srgbClr val="3502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2" idx="2"/>
              <a:endCxn id="2" idx="4"/>
            </p:cNvCxnSpPr>
            <p:nvPr/>
          </p:nvCxnSpPr>
          <p:spPr>
            <a:xfrm>
              <a:off x="1460073" y="3716594"/>
              <a:ext cx="2698955" cy="0"/>
            </a:xfrm>
            <a:prstGeom prst="line">
              <a:avLst/>
            </a:prstGeom>
            <a:ln w="57150">
              <a:solidFill>
                <a:srgbClr val="3502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2" idx="0"/>
            </p:cNvCxnSpPr>
            <p:nvPr/>
          </p:nvCxnSpPr>
          <p:spPr>
            <a:xfrm flipV="1">
              <a:off x="1460073" y="1973328"/>
              <a:ext cx="2278631" cy="1758015"/>
            </a:xfrm>
            <a:prstGeom prst="line">
              <a:avLst/>
            </a:prstGeom>
            <a:ln w="57150">
              <a:solidFill>
                <a:srgbClr val="3502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>
            <a:endCxn id="2" idx="4"/>
          </p:cNvCxnSpPr>
          <p:nvPr/>
        </p:nvCxnSpPr>
        <p:spPr>
          <a:xfrm>
            <a:off x="1445559" y="3716594"/>
            <a:ext cx="2713469" cy="0"/>
          </a:xfrm>
          <a:prstGeom prst="line">
            <a:avLst/>
          </a:prstGeom>
          <a:ln w="57150">
            <a:solidFill>
              <a:srgbClr val="350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487341" y="5010298"/>
            <a:ext cx="1673961" cy="3688"/>
          </a:xfrm>
          <a:prstGeom prst="line">
            <a:avLst/>
          </a:prstGeom>
          <a:ln w="57150">
            <a:solidFill>
              <a:srgbClr val="3502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514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0.00174 0.07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34427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185 L -0.00261 -0.0680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9448000"/>
              </p:ext>
            </p:extLst>
          </p:nvPr>
        </p:nvGraphicFramePr>
        <p:xfrm>
          <a:off x="442452" y="663676"/>
          <a:ext cx="8141109" cy="514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63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B36B6D1C-D3BC-4E4F-86E2-05B094C57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667747CA-0C15-4B41-BE00-EB9C10312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BFC4F0C7-2FE3-4923-B24B-2A9144AB3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6CF6C4EC-1332-48E4-B8E1-1B43E05B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725DC3F4-A8C0-440F-9282-7B06E1B9F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89C178D-1A7C-4E71-8EC7-4F3848259CAA}"/>
              </a:ext>
            </a:extLst>
          </p:cNvPr>
          <p:cNvSpPr txBox="1"/>
          <p:nvPr/>
        </p:nvSpPr>
        <p:spPr>
          <a:xfrm>
            <a:off x="516193" y="4069934"/>
            <a:ext cx="8111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 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d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ত্রিভুজটি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802518" y="851597"/>
            <a:ext cx="3111043" cy="2479543"/>
            <a:chOff x="4661036" y="867230"/>
            <a:chExt cx="3111043" cy="2479543"/>
          </a:xfrm>
        </p:grpSpPr>
        <p:grpSp>
          <p:nvGrpSpPr>
            <p:cNvPr id="36" name="Group 35"/>
            <p:cNvGrpSpPr/>
            <p:nvPr/>
          </p:nvGrpSpPr>
          <p:grpSpPr>
            <a:xfrm>
              <a:off x="4925961" y="867230"/>
              <a:ext cx="2846118" cy="2315965"/>
              <a:chOff x="4925961" y="867230"/>
              <a:chExt cx="2846118" cy="2315965"/>
            </a:xfrm>
          </p:grpSpPr>
          <p:sp>
            <p:nvSpPr>
              <p:cNvPr id="2" name="Isosceles Triangle 1"/>
              <p:cNvSpPr/>
              <p:nvPr/>
            </p:nvSpPr>
            <p:spPr>
              <a:xfrm>
                <a:off x="5048863" y="1196764"/>
                <a:ext cx="2595716" cy="1720647"/>
              </a:xfrm>
              <a:prstGeom prst="triangle">
                <a:avLst>
                  <a:gd name="adj" fmla="val 77841"/>
                </a:avLst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5048863" y="3084873"/>
                <a:ext cx="1145460" cy="4914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6553197" y="3084873"/>
                <a:ext cx="1091383" cy="1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 flipV="1">
                <a:off x="7224241" y="1147601"/>
                <a:ext cx="547838" cy="1707596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4925961" y="1103357"/>
                <a:ext cx="1926480" cy="1695304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048291A-C3B7-40E5-BD85-9EA7588BD5DA}"/>
                  </a:ext>
                </a:extLst>
              </p:cNvPr>
              <p:cNvSpPr txBox="1"/>
              <p:nvPr/>
            </p:nvSpPr>
            <p:spPr>
              <a:xfrm>
                <a:off x="6973519" y="867230"/>
                <a:ext cx="250722" cy="18926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280354" y="2986550"/>
                <a:ext cx="245806" cy="19664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7D5DA9-3815-4EAE-A310-7FB6780CC35D}"/>
                </a:ext>
              </a:extLst>
            </p:cNvPr>
            <p:cNvSpPr txBox="1"/>
            <p:nvPr/>
          </p:nvSpPr>
          <p:spPr>
            <a:xfrm>
              <a:off x="5368413" y="2670841"/>
              <a:ext cx="250722" cy="17206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DD72878A-312E-4518-BC50-B52277029B01}"/>
                </a:ext>
              </a:extLst>
            </p:cNvPr>
            <p:cNvSpPr/>
            <p:nvPr/>
          </p:nvSpPr>
          <p:spPr>
            <a:xfrm rot="7494922">
              <a:off x="4690522" y="2200058"/>
              <a:ext cx="1117229" cy="1176202"/>
            </a:xfrm>
            <a:prstGeom prst="arc">
              <a:avLst>
                <a:gd name="adj1" fmla="val 11671210"/>
                <a:gd name="adj2" fmla="val 14863646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86691" y="1373174"/>
            <a:ext cx="2273709" cy="1597743"/>
            <a:chOff x="5084559" y="1285629"/>
            <a:chExt cx="2273709" cy="159774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BC65F25-A10A-4259-87BC-1E5B0FC421F4}"/>
                </a:ext>
              </a:extLst>
            </p:cNvPr>
            <p:cNvGrpSpPr/>
            <p:nvPr/>
          </p:nvGrpSpPr>
          <p:grpSpPr>
            <a:xfrm>
              <a:off x="5084559" y="1285629"/>
              <a:ext cx="2273709" cy="1597743"/>
              <a:chOff x="675969" y="1302773"/>
              <a:chExt cx="2273709" cy="159774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6CFF3BB-BE3A-4176-863B-08B8CA8B4EFD}"/>
                  </a:ext>
                </a:extLst>
              </p:cNvPr>
              <p:cNvGrpSpPr/>
              <p:nvPr/>
            </p:nvGrpSpPr>
            <p:grpSpPr>
              <a:xfrm>
                <a:off x="1002891" y="1401096"/>
                <a:ext cx="1946787" cy="1499420"/>
                <a:chOff x="604684" y="752168"/>
                <a:chExt cx="1946787" cy="1499420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6A88E44B-05DD-411C-A989-0205AC566F2E}"/>
                    </a:ext>
                  </a:extLst>
                </p:cNvPr>
                <p:cNvCxnSpPr/>
                <p:nvPr/>
              </p:nvCxnSpPr>
              <p:spPr>
                <a:xfrm>
                  <a:off x="604684" y="752168"/>
                  <a:ext cx="1946787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F0479A40-F909-4028-A2E7-1AE5149340D3}"/>
                    </a:ext>
                  </a:extLst>
                </p:cNvPr>
                <p:cNvGrpSpPr/>
                <p:nvPr/>
              </p:nvGrpSpPr>
              <p:grpSpPr>
                <a:xfrm>
                  <a:off x="828367" y="1474840"/>
                  <a:ext cx="1499419" cy="776748"/>
                  <a:chOff x="757084" y="1179872"/>
                  <a:chExt cx="1499419" cy="776748"/>
                </a:xfrm>
              </p:grpSpPr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8772EAF1-C5B8-46CB-AE45-DC9FD50C5E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7084" y="1179872"/>
                    <a:ext cx="1204451" cy="776748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D2143D52-A7D6-4DCD-8DED-CEABD88190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7084" y="1941872"/>
                    <a:ext cx="1499419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48291A-C3B7-40E5-BD85-9EA7588BD5DA}"/>
                  </a:ext>
                </a:extLst>
              </p:cNvPr>
              <p:cNvSpPr txBox="1"/>
              <p:nvPr/>
            </p:nvSpPr>
            <p:spPr>
              <a:xfrm>
                <a:off x="675969" y="1728017"/>
                <a:ext cx="250722" cy="18926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80885" y="1302773"/>
                <a:ext cx="245806" cy="19664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7D5DA9-3815-4EAE-A310-7FB6780CC35D}"/>
                  </a:ext>
                </a:extLst>
              </p:cNvPr>
              <p:cNvSpPr txBox="1"/>
              <p:nvPr/>
            </p:nvSpPr>
            <p:spPr>
              <a:xfrm>
                <a:off x="1703438" y="2649794"/>
                <a:ext cx="250722" cy="1720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EAD96CB-C8B9-4C6C-80FA-AB1A4DDB85D9}"/>
                </a:ext>
              </a:extLst>
            </p:cNvPr>
            <p:cNvCxnSpPr>
              <a:cxnSpLocks/>
            </p:cNvCxnSpPr>
            <p:nvPr/>
          </p:nvCxnSpPr>
          <p:spPr>
            <a:xfrm>
              <a:off x="5440977" y="1822772"/>
              <a:ext cx="1065302" cy="825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7114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8FD829B-4EC8-425C-8E4D-D972200A3EA6}"/>
              </a:ext>
            </a:extLst>
          </p:cNvPr>
          <p:cNvSpPr txBox="1"/>
          <p:nvPr/>
        </p:nvSpPr>
        <p:spPr>
          <a:xfrm>
            <a:off x="6799005" y="4488421"/>
            <a:ext cx="250722" cy="1892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293258-752B-431D-A4AB-9E632F2D532C}"/>
              </a:ext>
            </a:extLst>
          </p:cNvPr>
          <p:cNvSpPr txBox="1"/>
          <p:nvPr/>
        </p:nvSpPr>
        <p:spPr>
          <a:xfrm>
            <a:off x="707923" y="5127543"/>
            <a:ext cx="590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01BECB-4E2A-4E10-B927-1F99700FBCED}"/>
              </a:ext>
            </a:extLst>
          </p:cNvPr>
          <p:cNvSpPr txBox="1"/>
          <p:nvPr/>
        </p:nvSpPr>
        <p:spPr>
          <a:xfrm>
            <a:off x="3347883" y="4460283"/>
            <a:ext cx="250722" cy="1892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0A993C-98B3-4E80-8162-D74DC4460BA9}"/>
              </a:ext>
            </a:extLst>
          </p:cNvPr>
          <p:cNvCxnSpPr>
            <a:cxnSpLocks/>
          </p:cNvCxnSpPr>
          <p:nvPr/>
        </p:nvCxnSpPr>
        <p:spPr>
          <a:xfrm>
            <a:off x="3598605" y="4399934"/>
            <a:ext cx="3377382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99922A5-3D31-4D2E-99CE-09533233C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73">
            <a:off x="3308841" y="1934014"/>
            <a:ext cx="3188835" cy="25070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2D5654-A2FA-42F7-A442-0B251531C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75" y="4385186"/>
            <a:ext cx="5745086" cy="257362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92795" y="980761"/>
            <a:ext cx="2273709" cy="1597743"/>
            <a:chOff x="5084559" y="1285629"/>
            <a:chExt cx="2273709" cy="159774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BC65F25-A10A-4259-87BC-1E5B0FC421F4}"/>
                </a:ext>
              </a:extLst>
            </p:cNvPr>
            <p:cNvGrpSpPr/>
            <p:nvPr/>
          </p:nvGrpSpPr>
          <p:grpSpPr>
            <a:xfrm>
              <a:off x="5084559" y="1285629"/>
              <a:ext cx="2273709" cy="1597743"/>
              <a:chOff x="675969" y="1302773"/>
              <a:chExt cx="2273709" cy="159774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6CFF3BB-BE3A-4176-863B-08B8CA8B4EFD}"/>
                  </a:ext>
                </a:extLst>
              </p:cNvPr>
              <p:cNvGrpSpPr/>
              <p:nvPr/>
            </p:nvGrpSpPr>
            <p:grpSpPr>
              <a:xfrm>
                <a:off x="1002891" y="1401096"/>
                <a:ext cx="1946787" cy="1499420"/>
                <a:chOff x="604684" y="752168"/>
                <a:chExt cx="1946787" cy="149942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A88E44B-05DD-411C-A989-0205AC566F2E}"/>
                    </a:ext>
                  </a:extLst>
                </p:cNvPr>
                <p:cNvCxnSpPr/>
                <p:nvPr/>
              </p:nvCxnSpPr>
              <p:spPr>
                <a:xfrm>
                  <a:off x="604684" y="752168"/>
                  <a:ext cx="1946787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F0479A40-F909-4028-A2E7-1AE5149340D3}"/>
                    </a:ext>
                  </a:extLst>
                </p:cNvPr>
                <p:cNvGrpSpPr/>
                <p:nvPr/>
              </p:nvGrpSpPr>
              <p:grpSpPr>
                <a:xfrm>
                  <a:off x="828367" y="1474840"/>
                  <a:ext cx="1499419" cy="776748"/>
                  <a:chOff x="757084" y="1179872"/>
                  <a:chExt cx="1499419" cy="776748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8772EAF1-C5B8-46CB-AE45-DC9FD50C5E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7084" y="1179872"/>
                    <a:ext cx="1204451" cy="776748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D2143D52-A7D6-4DCD-8DED-CEABD88190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7084" y="1941872"/>
                    <a:ext cx="1499419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48291A-C3B7-40E5-BD85-9EA7588BD5DA}"/>
                  </a:ext>
                </a:extLst>
              </p:cNvPr>
              <p:cNvSpPr txBox="1"/>
              <p:nvPr/>
            </p:nvSpPr>
            <p:spPr>
              <a:xfrm>
                <a:off x="675969" y="1728017"/>
                <a:ext cx="250722" cy="18926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80885" y="1302773"/>
                <a:ext cx="245806" cy="19664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7D5DA9-3815-4EAE-A310-7FB6780CC35D}"/>
                  </a:ext>
                </a:extLst>
              </p:cNvPr>
              <p:cNvSpPr txBox="1"/>
              <p:nvPr/>
            </p:nvSpPr>
            <p:spPr>
              <a:xfrm>
                <a:off x="1703438" y="2649794"/>
                <a:ext cx="250722" cy="1720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AD96CB-C8B9-4C6C-80FA-AB1A4DDB85D9}"/>
                </a:ext>
              </a:extLst>
            </p:cNvPr>
            <p:cNvCxnSpPr>
              <a:cxnSpLocks/>
            </p:cNvCxnSpPr>
            <p:nvPr/>
          </p:nvCxnSpPr>
          <p:spPr>
            <a:xfrm>
              <a:off x="5440977" y="1822772"/>
              <a:ext cx="1065302" cy="825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180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36233 0.005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CABE0E6-DD9A-498D-955A-AF39987006C1}"/>
              </a:ext>
            </a:extLst>
          </p:cNvPr>
          <p:cNvGrpSpPr/>
          <p:nvPr/>
        </p:nvGrpSpPr>
        <p:grpSpPr>
          <a:xfrm>
            <a:off x="3448666" y="4399934"/>
            <a:ext cx="3571565" cy="277757"/>
            <a:chOff x="3448666" y="4399934"/>
            <a:chExt cx="3571565" cy="277757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739A510-49F6-4ED1-B63E-CB825D8CCB07}"/>
                </a:ext>
              </a:extLst>
            </p:cNvPr>
            <p:cNvCxnSpPr>
              <a:cxnSpLocks/>
            </p:cNvCxnSpPr>
            <p:nvPr/>
          </p:nvCxnSpPr>
          <p:spPr>
            <a:xfrm>
              <a:off x="3598605" y="4399934"/>
              <a:ext cx="3377382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9F3EAC-948C-4754-B0C6-D8C5AFE11B5A}"/>
                </a:ext>
              </a:extLst>
            </p:cNvPr>
            <p:cNvSpPr txBox="1"/>
            <p:nvPr/>
          </p:nvSpPr>
          <p:spPr>
            <a:xfrm>
              <a:off x="3448666" y="4488422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1F44C6-2059-4C6D-9AE6-EC6A8C69E48B}"/>
                </a:ext>
              </a:extLst>
            </p:cNvPr>
            <p:cNvSpPr txBox="1"/>
            <p:nvPr/>
          </p:nvSpPr>
          <p:spPr>
            <a:xfrm>
              <a:off x="6769509" y="4488421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00318" y="1570697"/>
            <a:ext cx="2273709" cy="1597743"/>
            <a:chOff x="5084559" y="1285629"/>
            <a:chExt cx="2273709" cy="159774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C65F25-A10A-4259-87BC-1E5B0FC421F4}"/>
                </a:ext>
              </a:extLst>
            </p:cNvPr>
            <p:cNvGrpSpPr/>
            <p:nvPr/>
          </p:nvGrpSpPr>
          <p:grpSpPr>
            <a:xfrm>
              <a:off x="5084559" y="1285629"/>
              <a:ext cx="2273709" cy="1597743"/>
              <a:chOff x="675969" y="1302773"/>
              <a:chExt cx="2273709" cy="1597743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6CFF3BB-BE3A-4176-863B-08B8CA8B4EFD}"/>
                  </a:ext>
                </a:extLst>
              </p:cNvPr>
              <p:cNvGrpSpPr/>
              <p:nvPr/>
            </p:nvGrpSpPr>
            <p:grpSpPr>
              <a:xfrm>
                <a:off x="1002891" y="1401096"/>
                <a:ext cx="1946787" cy="1499420"/>
                <a:chOff x="604684" y="752168"/>
                <a:chExt cx="1946787" cy="1499420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6A88E44B-05DD-411C-A989-0205AC566F2E}"/>
                    </a:ext>
                  </a:extLst>
                </p:cNvPr>
                <p:cNvCxnSpPr/>
                <p:nvPr/>
              </p:nvCxnSpPr>
              <p:spPr>
                <a:xfrm>
                  <a:off x="604684" y="752168"/>
                  <a:ext cx="1946787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0479A40-F909-4028-A2E7-1AE5149340D3}"/>
                    </a:ext>
                  </a:extLst>
                </p:cNvPr>
                <p:cNvGrpSpPr/>
                <p:nvPr/>
              </p:nvGrpSpPr>
              <p:grpSpPr>
                <a:xfrm>
                  <a:off x="828367" y="1474840"/>
                  <a:ext cx="1499419" cy="776748"/>
                  <a:chOff x="757084" y="1179872"/>
                  <a:chExt cx="1499419" cy="776748"/>
                </a:xfrm>
              </p:grpSpPr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8772EAF1-C5B8-46CB-AE45-DC9FD50C5E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7084" y="1179872"/>
                    <a:ext cx="1204451" cy="776748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D2143D52-A7D6-4DCD-8DED-CEABD88190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7084" y="1941872"/>
                    <a:ext cx="1499419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48291A-C3B7-40E5-BD85-9EA7588BD5DA}"/>
                  </a:ext>
                </a:extLst>
              </p:cNvPr>
              <p:cNvSpPr txBox="1"/>
              <p:nvPr/>
            </p:nvSpPr>
            <p:spPr>
              <a:xfrm>
                <a:off x="675969" y="1728017"/>
                <a:ext cx="250722" cy="18926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80885" y="1302773"/>
                <a:ext cx="245806" cy="19664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7D5DA9-3815-4EAE-A310-7FB6780CC35D}"/>
                  </a:ext>
                </a:extLst>
              </p:cNvPr>
              <p:cNvSpPr txBox="1"/>
              <p:nvPr/>
            </p:nvSpPr>
            <p:spPr>
              <a:xfrm>
                <a:off x="1703438" y="2649794"/>
                <a:ext cx="250722" cy="1720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AD96CB-C8B9-4C6C-80FA-AB1A4DDB85D9}"/>
                </a:ext>
              </a:extLst>
            </p:cNvPr>
            <p:cNvCxnSpPr>
              <a:cxnSpLocks/>
            </p:cNvCxnSpPr>
            <p:nvPr/>
          </p:nvCxnSpPr>
          <p:spPr>
            <a:xfrm>
              <a:off x="5440977" y="1822772"/>
              <a:ext cx="1065302" cy="825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BA8BB47-4B10-4086-806E-7B2C718C5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604518" y="-1619586"/>
            <a:ext cx="8527434" cy="66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44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C479EB5-A22E-474F-A581-A9F32B30F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947">
            <a:off x="-601750" y="1133332"/>
            <a:ext cx="8527434" cy="64698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B4F74F-6F5B-4277-A136-310790D5F7AB}"/>
              </a:ext>
            </a:extLst>
          </p:cNvPr>
          <p:cNvSpPr txBox="1"/>
          <p:nvPr/>
        </p:nvSpPr>
        <p:spPr>
          <a:xfrm>
            <a:off x="5443545" y="4583055"/>
            <a:ext cx="250722" cy="1892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2DE91B-EC5B-48FF-997D-33B84DBC915E}"/>
              </a:ext>
            </a:extLst>
          </p:cNvPr>
          <p:cNvSpPr txBox="1"/>
          <p:nvPr/>
        </p:nvSpPr>
        <p:spPr>
          <a:xfrm>
            <a:off x="737411" y="5496235"/>
            <a:ext cx="744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BD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BC = a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994B58-8C39-4901-9ABC-8908D8FAFE12}"/>
              </a:ext>
            </a:extLst>
          </p:cNvPr>
          <p:cNvGrpSpPr/>
          <p:nvPr/>
        </p:nvGrpSpPr>
        <p:grpSpPr>
          <a:xfrm>
            <a:off x="3448666" y="4399934"/>
            <a:ext cx="3571565" cy="277757"/>
            <a:chOff x="3448666" y="4399934"/>
            <a:chExt cx="3571565" cy="27775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B0F7092-861A-4959-95B1-EE4BDACF327A}"/>
                </a:ext>
              </a:extLst>
            </p:cNvPr>
            <p:cNvCxnSpPr>
              <a:cxnSpLocks/>
            </p:cNvCxnSpPr>
            <p:nvPr/>
          </p:nvCxnSpPr>
          <p:spPr>
            <a:xfrm>
              <a:off x="3598605" y="4399934"/>
              <a:ext cx="3377382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1EE48A-8FDD-4E33-9374-1E8244472CC6}"/>
                </a:ext>
              </a:extLst>
            </p:cNvPr>
            <p:cNvSpPr txBox="1"/>
            <p:nvPr/>
          </p:nvSpPr>
          <p:spPr>
            <a:xfrm>
              <a:off x="3448666" y="4488422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6D03CA-3D32-43BA-A545-D1F3C8A579A0}"/>
                </a:ext>
              </a:extLst>
            </p:cNvPr>
            <p:cNvSpPr txBox="1"/>
            <p:nvPr/>
          </p:nvSpPr>
          <p:spPr>
            <a:xfrm>
              <a:off x="6769509" y="4488421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Arc 22">
            <a:extLst>
              <a:ext uri="{FF2B5EF4-FFF2-40B4-BE49-F238E27FC236}">
                <a16:creationId xmlns:a16="http://schemas.microsoft.com/office/drawing/2014/main" id="{628A08B5-C28C-4C9E-A4D4-116718201D66}"/>
              </a:ext>
            </a:extLst>
          </p:cNvPr>
          <p:cNvSpPr/>
          <p:nvPr/>
        </p:nvSpPr>
        <p:spPr>
          <a:xfrm rot="8334613">
            <a:off x="4789759" y="4063667"/>
            <a:ext cx="800891" cy="708486"/>
          </a:xfrm>
          <a:prstGeom prst="arc">
            <a:avLst>
              <a:gd name="adj1" fmla="val 11425377"/>
              <a:gd name="adj2" fmla="val 1466433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0B70C3-AF84-4A3E-90A1-68685E6C85D1}"/>
              </a:ext>
            </a:extLst>
          </p:cNvPr>
          <p:cNvSpPr txBox="1"/>
          <p:nvPr/>
        </p:nvSpPr>
        <p:spPr>
          <a:xfrm>
            <a:off x="4485966" y="4490874"/>
            <a:ext cx="245806" cy="1966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92795" y="980761"/>
            <a:ext cx="2273709" cy="1597743"/>
            <a:chOff x="5084559" y="1285629"/>
            <a:chExt cx="2273709" cy="159774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BC65F25-A10A-4259-87BC-1E5B0FC421F4}"/>
                </a:ext>
              </a:extLst>
            </p:cNvPr>
            <p:cNvGrpSpPr/>
            <p:nvPr/>
          </p:nvGrpSpPr>
          <p:grpSpPr>
            <a:xfrm>
              <a:off x="5084559" y="1285629"/>
              <a:ext cx="2273709" cy="1597743"/>
              <a:chOff x="675969" y="1302773"/>
              <a:chExt cx="2273709" cy="159774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6CFF3BB-BE3A-4176-863B-08B8CA8B4EFD}"/>
                  </a:ext>
                </a:extLst>
              </p:cNvPr>
              <p:cNvGrpSpPr/>
              <p:nvPr/>
            </p:nvGrpSpPr>
            <p:grpSpPr>
              <a:xfrm>
                <a:off x="1002891" y="1401096"/>
                <a:ext cx="1946787" cy="1499420"/>
                <a:chOff x="604684" y="752168"/>
                <a:chExt cx="1946787" cy="149942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A88E44B-05DD-411C-A989-0205AC566F2E}"/>
                    </a:ext>
                  </a:extLst>
                </p:cNvPr>
                <p:cNvCxnSpPr/>
                <p:nvPr/>
              </p:nvCxnSpPr>
              <p:spPr>
                <a:xfrm>
                  <a:off x="604684" y="752168"/>
                  <a:ext cx="1946787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F0479A40-F909-4028-A2E7-1AE5149340D3}"/>
                    </a:ext>
                  </a:extLst>
                </p:cNvPr>
                <p:cNvGrpSpPr/>
                <p:nvPr/>
              </p:nvGrpSpPr>
              <p:grpSpPr>
                <a:xfrm>
                  <a:off x="828367" y="1474840"/>
                  <a:ext cx="1499419" cy="776748"/>
                  <a:chOff x="757084" y="1179872"/>
                  <a:chExt cx="1499419" cy="776748"/>
                </a:xfrm>
              </p:grpSpPr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8772EAF1-C5B8-46CB-AE45-DC9FD50C5E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7084" y="1179872"/>
                    <a:ext cx="1204451" cy="776748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D2143D52-A7D6-4DCD-8DED-CEABD88190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7084" y="1941872"/>
                    <a:ext cx="1499419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048291A-C3B7-40E5-BD85-9EA7588BD5DA}"/>
                  </a:ext>
                </a:extLst>
              </p:cNvPr>
              <p:cNvSpPr txBox="1"/>
              <p:nvPr/>
            </p:nvSpPr>
            <p:spPr>
              <a:xfrm>
                <a:off x="675969" y="1728017"/>
                <a:ext cx="250722" cy="18926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390D8C4-5DC8-4699-B046-09C1FD5E6867}"/>
                  </a:ext>
                </a:extLst>
              </p:cNvPr>
              <p:cNvSpPr txBox="1"/>
              <p:nvPr/>
            </p:nvSpPr>
            <p:spPr>
              <a:xfrm>
                <a:off x="680885" y="1302773"/>
                <a:ext cx="245806" cy="19664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7D5DA9-3815-4EAE-A310-7FB6780CC35D}"/>
                  </a:ext>
                </a:extLst>
              </p:cNvPr>
              <p:cNvSpPr txBox="1"/>
              <p:nvPr/>
            </p:nvSpPr>
            <p:spPr>
              <a:xfrm>
                <a:off x="1703438" y="2649794"/>
                <a:ext cx="250722" cy="1720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EAD96CB-C8B9-4C6C-80FA-AB1A4DDB85D9}"/>
                </a:ext>
              </a:extLst>
            </p:cNvPr>
            <p:cNvCxnSpPr>
              <a:cxnSpLocks/>
            </p:cNvCxnSpPr>
            <p:nvPr/>
          </p:nvCxnSpPr>
          <p:spPr>
            <a:xfrm>
              <a:off x="5440977" y="1822772"/>
              <a:ext cx="1065302" cy="825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32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c 33">
            <a:extLst>
              <a:ext uri="{FF2B5EF4-FFF2-40B4-BE49-F238E27FC236}">
                <a16:creationId xmlns:a16="http://schemas.microsoft.com/office/drawing/2014/main" id="{6199F8A7-2236-4E50-AC49-1EF64915A92C}"/>
              </a:ext>
            </a:extLst>
          </p:cNvPr>
          <p:cNvSpPr/>
          <p:nvPr/>
        </p:nvSpPr>
        <p:spPr>
          <a:xfrm rot="6697395">
            <a:off x="1174752" y="1710184"/>
            <a:ext cx="1117229" cy="1176202"/>
          </a:xfrm>
          <a:prstGeom prst="arc">
            <a:avLst>
              <a:gd name="adj1" fmla="val 11167734"/>
              <a:gd name="adj2" fmla="val 16098957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28886" y="3183689"/>
            <a:ext cx="3571565" cy="749217"/>
            <a:chOff x="3728886" y="3183689"/>
            <a:chExt cx="3571565" cy="74921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5A387C9-E3BC-4B31-8486-E3DB5F4FC96E}"/>
                </a:ext>
              </a:extLst>
            </p:cNvPr>
            <p:cNvGrpSpPr/>
            <p:nvPr/>
          </p:nvGrpSpPr>
          <p:grpSpPr>
            <a:xfrm>
              <a:off x="3728886" y="3183689"/>
              <a:ext cx="3571565" cy="749217"/>
              <a:chOff x="3448666" y="4063667"/>
              <a:chExt cx="3571565" cy="74921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326BA95-F24F-45B9-B2E8-3CEF66B917E3}"/>
                  </a:ext>
                </a:extLst>
              </p:cNvPr>
              <p:cNvGrpSpPr/>
              <p:nvPr/>
            </p:nvGrpSpPr>
            <p:grpSpPr>
              <a:xfrm>
                <a:off x="3448666" y="4063667"/>
                <a:ext cx="3571565" cy="708486"/>
                <a:chOff x="3448666" y="4063667"/>
                <a:chExt cx="3571565" cy="708486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9D4CACE8-E755-4D26-9A60-56DCA6CD71A3}"/>
                    </a:ext>
                  </a:extLst>
                </p:cNvPr>
                <p:cNvGrpSpPr/>
                <p:nvPr/>
              </p:nvGrpSpPr>
              <p:grpSpPr>
                <a:xfrm>
                  <a:off x="3448666" y="4399934"/>
                  <a:ext cx="3571565" cy="277757"/>
                  <a:chOff x="3448666" y="4399934"/>
                  <a:chExt cx="3571565" cy="277757"/>
                </a:xfrm>
              </p:grpSpPr>
              <p:cxnSp>
                <p:nvCxnSpPr>
                  <p:cNvPr id="24" name="Straight Arrow Connector 23">
                    <a:extLst>
                      <a:ext uri="{FF2B5EF4-FFF2-40B4-BE49-F238E27FC236}">
                        <a16:creationId xmlns:a16="http://schemas.microsoft.com/office/drawing/2014/main" id="{25339A34-BD6C-46E5-992B-C8F5691DA9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98605" y="4399934"/>
                    <a:ext cx="3377382" cy="0"/>
                  </a:xfrm>
                  <a:prstGeom prst="straightConnector1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ED397539-3FE8-4861-A2AD-BB60B929A48D}"/>
                      </a:ext>
                    </a:extLst>
                  </p:cNvPr>
                  <p:cNvSpPr txBox="1"/>
                  <p:nvPr/>
                </p:nvSpPr>
                <p:spPr>
                  <a:xfrm>
                    <a:off x="3448666" y="4488422"/>
                    <a:ext cx="250722" cy="1892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B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01D6421-FBDF-4E79-B4FA-E525958202A5}"/>
                      </a:ext>
                    </a:extLst>
                  </p:cNvPr>
                  <p:cNvSpPr txBox="1"/>
                  <p:nvPr/>
                </p:nvSpPr>
                <p:spPr>
                  <a:xfrm>
                    <a:off x="6769509" y="4488421"/>
                    <a:ext cx="250722" cy="1892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GB" b="1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D</a:t>
                    </a:r>
                    <a:endParaRPr lang="en-US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7" name="Arc 26">
                  <a:extLst>
                    <a:ext uri="{FF2B5EF4-FFF2-40B4-BE49-F238E27FC236}">
                      <a16:creationId xmlns:a16="http://schemas.microsoft.com/office/drawing/2014/main" id="{7EDC6F21-6753-4311-A148-26F1BCDA99BA}"/>
                    </a:ext>
                  </a:extLst>
                </p:cNvPr>
                <p:cNvSpPr/>
                <p:nvPr/>
              </p:nvSpPr>
              <p:spPr>
                <a:xfrm rot="8334613">
                  <a:off x="4789759" y="4063667"/>
                  <a:ext cx="800891" cy="708486"/>
                </a:xfrm>
                <a:prstGeom prst="arc">
                  <a:avLst>
                    <a:gd name="adj1" fmla="val 11652428"/>
                    <a:gd name="adj2" fmla="val 14664334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1088652-FFFE-440B-9ED9-894A725B6DFF}"/>
                  </a:ext>
                </a:extLst>
              </p:cNvPr>
              <p:cNvSpPr txBox="1"/>
              <p:nvPr/>
            </p:nvSpPr>
            <p:spPr>
              <a:xfrm>
                <a:off x="5407740" y="4623615"/>
                <a:ext cx="250722" cy="18926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0790C6-ED7B-4FD5-956C-F103D2BCBD9E}"/>
                </a:ext>
              </a:extLst>
            </p:cNvPr>
            <p:cNvSpPr txBox="1"/>
            <p:nvPr/>
          </p:nvSpPr>
          <p:spPr>
            <a:xfrm>
              <a:off x="4623725" y="3621383"/>
              <a:ext cx="245806" cy="19664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25527" y="774261"/>
            <a:ext cx="2299489" cy="1597743"/>
            <a:chOff x="925527" y="774261"/>
            <a:chExt cx="2299489" cy="159774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510A32B-ADC9-4E4D-8FC3-7C8E691080BC}"/>
                </a:ext>
              </a:extLst>
            </p:cNvPr>
            <p:cNvGrpSpPr/>
            <p:nvPr/>
          </p:nvGrpSpPr>
          <p:grpSpPr>
            <a:xfrm>
              <a:off x="956223" y="774261"/>
              <a:ext cx="2268793" cy="1597743"/>
              <a:chOff x="680885" y="1302773"/>
              <a:chExt cx="2268793" cy="159774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8FB7AE0-1BB0-4A27-AD4B-CD94B245B333}"/>
                  </a:ext>
                </a:extLst>
              </p:cNvPr>
              <p:cNvGrpSpPr/>
              <p:nvPr/>
            </p:nvGrpSpPr>
            <p:grpSpPr>
              <a:xfrm>
                <a:off x="1002891" y="1401096"/>
                <a:ext cx="1946787" cy="1499420"/>
                <a:chOff x="604684" y="752168"/>
                <a:chExt cx="1946787" cy="1499420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DC2DC951-A06F-47D1-B184-9AE9E525C97F}"/>
                    </a:ext>
                  </a:extLst>
                </p:cNvPr>
                <p:cNvCxnSpPr/>
                <p:nvPr/>
              </p:nvCxnSpPr>
              <p:spPr>
                <a:xfrm>
                  <a:off x="604684" y="752168"/>
                  <a:ext cx="1946787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7B87EF35-E34D-4038-8950-34474EF245A3}"/>
                    </a:ext>
                  </a:extLst>
                </p:cNvPr>
                <p:cNvGrpSpPr/>
                <p:nvPr/>
              </p:nvGrpSpPr>
              <p:grpSpPr>
                <a:xfrm>
                  <a:off x="828367" y="1474840"/>
                  <a:ext cx="1499419" cy="776748"/>
                  <a:chOff x="757084" y="1179872"/>
                  <a:chExt cx="1499419" cy="776748"/>
                </a:xfrm>
              </p:grpSpPr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2CF402B9-DF9B-4B12-9A09-71B79C6F95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7084" y="1179872"/>
                    <a:ext cx="1204451" cy="776748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ED8288D8-F2A1-4404-9FF5-D929965B52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7084" y="1941872"/>
                    <a:ext cx="1499419" cy="0"/>
                  </a:xfrm>
                  <a:prstGeom prst="line">
                    <a:avLst/>
                  </a:prstGeom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5A8FFD-E66B-4D07-8911-5C32F3712A54}"/>
                  </a:ext>
                </a:extLst>
              </p:cNvPr>
              <p:cNvSpPr txBox="1"/>
              <p:nvPr/>
            </p:nvSpPr>
            <p:spPr>
              <a:xfrm>
                <a:off x="680885" y="1302773"/>
                <a:ext cx="245806" cy="19664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CA5EC7-9ABC-4039-AD78-F0DBABC5FE62}"/>
                  </a:ext>
                </a:extLst>
              </p:cNvPr>
              <p:cNvSpPr txBox="1"/>
              <p:nvPr/>
            </p:nvSpPr>
            <p:spPr>
              <a:xfrm>
                <a:off x="1703438" y="2649794"/>
                <a:ext cx="250722" cy="172064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GB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48291A-C3B7-40E5-BD85-9EA7588BD5DA}"/>
                </a:ext>
              </a:extLst>
            </p:cNvPr>
            <p:cNvSpPr txBox="1"/>
            <p:nvPr/>
          </p:nvSpPr>
          <p:spPr>
            <a:xfrm>
              <a:off x="925527" y="1184785"/>
              <a:ext cx="250722" cy="18926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GB" b="1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AD96CB-C8B9-4C6C-80FA-AB1A4DDB85D9}"/>
                </a:ext>
              </a:extLst>
            </p:cNvPr>
            <p:cNvCxnSpPr>
              <a:cxnSpLocks/>
            </p:cNvCxnSpPr>
            <p:nvPr/>
          </p:nvCxnSpPr>
          <p:spPr>
            <a:xfrm>
              <a:off x="1281945" y="1296684"/>
              <a:ext cx="1065302" cy="825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01335E8F-0839-430A-BEAD-E20CBB367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168">
            <a:off x="-183836" y="749983"/>
            <a:ext cx="3438281" cy="32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2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Basi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3425</TotalTime>
  <Words>398</Words>
  <Application>Microsoft Office PowerPoint</Application>
  <PresentationFormat>On-screen Show (4:3)</PresentationFormat>
  <Paragraphs>188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Abdul Mazid</dc:creator>
  <cp:lastModifiedBy>Mohammad Abdul Mazid</cp:lastModifiedBy>
  <cp:revision>528</cp:revision>
  <dcterms:created xsi:type="dcterms:W3CDTF">2020-06-20T08:59:51Z</dcterms:created>
  <dcterms:modified xsi:type="dcterms:W3CDTF">2021-03-10T10:19:18Z</dcterms:modified>
</cp:coreProperties>
</file>