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5" r:id="rId2"/>
    <p:sldId id="286" r:id="rId3"/>
    <p:sldId id="287" r:id="rId4"/>
    <p:sldId id="259" r:id="rId5"/>
    <p:sldId id="260" r:id="rId6"/>
    <p:sldId id="262" r:id="rId7"/>
    <p:sldId id="292" r:id="rId8"/>
    <p:sldId id="289" r:id="rId9"/>
    <p:sldId id="261" r:id="rId10"/>
    <p:sldId id="288" r:id="rId11"/>
    <p:sldId id="264" r:id="rId12"/>
    <p:sldId id="270" r:id="rId13"/>
    <p:sldId id="279" r:id="rId14"/>
    <p:sldId id="290" r:id="rId15"/>
    <p:sldId id="281" r:id="rId16"/>
    <p:sldId id="268" r:id="rId17"/>
    <p:sldId id="280" r:id="rId18"/>
    <p:sldId id="283" r:id="rId19"/>
    <p:sldId id="291" r:id="rId20"/>
    <p:sldId id="272" r:id="rId21"/>
    <p:sldId id="277" r:id="rId22"/>
    <p:sldId id="276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434" autoAdjust="0"/>
  </p:normalViewPr>
  <p:slideViewPr>
    <p:cSldViewPr snapToGrid="0">
      <p:cViewPr>
        <p:scale>
          <a:sx n="70" d="100"/>
          <a:sy n="70" d="100"/>
        </p:scale>
        <p:origin x="-69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A3444-0DBB-4A7A-8F00-0503D4B6052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E8F9CD-0434-4D22-BE71-9968D59F8A4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IN" sz="3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ব্যক্তিগত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 ও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যোগাযোগ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প্রযুক্তির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বলতে পারবে।</a:t>
          </a:r>
          <a:endParaRPr lang="en-US" sz="3200" b="0" dirty="0">
            <a:solidFill>
              <a:schemeClr val="tx1"/>
            </a:solidFill>
          </a:endParaRPr>
        </a:p>
      </dgm:t>
    </dgm:pt>
    <dgm:pt modelId="{301F76C2-806D-4AEB-B73D-5DFAD6C16E40}" type="parTrans" cxnId="{7DE14043-C65A-47A2-A214-6BE378E4D2B7}">
      <dgm:prSet/>
      <dgm:spPr/>
      <dgm:t>
        <a:bodyPr/>
        <a:lstStyle/>
        <a:p>
          <a:endParaRPr lang="en-US"/>
        </a:p>
      </dgm:t>
    </dgm:pt>
    <dgm:pt modelId="{2339CA14-B8F5-4EC9-BD75-894412CC3E89}" type="sibTrans" cxnId="{7DE14043-C65A-47A2-A214-6BE378E4D2B7}">
      <dgm:prSet/>
      <dgm:spPr/>
      <dgm:t>
        <a:bodyPr/>
        <a:lstStyle/>
        <a:p>
          <a:endParaRPr lang="en-US"/>
        </a:p>
      </dgm:t>
    </dgm:pt>
    <dgm:pt modelId="{2400E9BF-152E-4BB7-AEFA-422399EAB63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IN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বঙ্গবন্ধু</a:t>
          </a:r>
          <a:r>
            <a: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স্যাটেলাইট-১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	</a:t>
          </a:r>
          <a:endParaRPr lang="en-US" sz="3200" b="0" dirty="0">
            <a:solidFill>
              <a:schemeClr val="tx1"/>
            </a:solidFill>
          </a:endParaRPr>
        </a:p>
      </dgm:t>
    </dgm:pt>
    <dgm:pt modelId="{9E3C02C5-E661-487B-8919-13CE18C59EBA}" type="parTrans" cxnId="{6E9B9B73-D868-4137-9914-5D02D7349470}">
      <dgm:prSet/>
      <dgm:spPr/>
      <dgm:t>
        <a:bodyPr/>
        <a:lstStyle/>
        <a:p>
          <a:endParaRPr lang="en-US"/>
        </a:p>
      </dgm:t>
    </dgm:pt>
    <dgm:pt modelId="{13785B98-50A7-4EB9-9581-BBBE24A0D730}" type="sibTrans" cxnId="{6E9B9B73-D868-4137-9914-5D02D7349470}">
      <dgm:prSet/>
      <dgm:spPr/>
      <dgm:t>
        <a:bodyPr/>
        <a:lstStyle/>
        <a:p>
          <a:endParaRPr lang="en-US"/>
        </a:p>
      </dgm:t>
    </dgm:pt>
    <dgm:pt modelId="{193E4F5D-EA03-4997-BCD0-37D169A99778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ক্তিগত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 ও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যোগাযোগ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প্রযুক্তি</a:t>
          </a: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 ব্যাখা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পারবে।</a:t>
          </a:r>
          <a:endParaRPr lang="bn-BD" sz="3200" b="1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FAA922-EBC2-4DBE-B452-46F1187B2C8C}" type="parTrans" cxnId="{E3CEFE2A-0FB7-49AA-B285-0FEFBCA5EDF7}">
      <dgm:prSet/>
      <dgm:spPr/>
      <dgm:t>
        <a:bodyPr/>
        <a:lstStyle/>
        <a:p>
          <a:endParaRPr lang="en-US"/>
        </a:p>
      </dgm:t>
    </dgm:pt>
    <dgm:pt modelId="{5BDAF22C-3735-44B2-B5E4-AB002B5313F3}" type="sibTrans" cxnId="{E3CEFE2A-0FB7-49AA-B285-0FEFBCA5EDF7}">
      <dgm:prSet/>
      <dgm:spPr/>
      <dgm:t>
        <a:bodyPr/>
        <a:lstStyle/>
        <a:p>
          <a:endParaRPr lang="en-US"/>
        </a:p>
      </dgm:t>
    </dgm:pt>
    <dgm:pt modelId="{D3911FA3-3144-4311-8CBB-21459AA24D8A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প্রযুক্তি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উদাহরণ দিতে পারবে।</a:t>
          </a:r>
          <a:endParaRPr lang="en-US" sz="3200" b="0" dirty="0">
            <a:solidFill>
              <a:schemeClr val="tx1"/>
            </a:solidFill>
          </a:endParaRPr>
        </a:p>
      </dgm:t>
    </dgm:pt>
    <dgm:pt modelId="{A308F2CA-DE18-45E9-880E-F87CB73179A4}" type="parTrans" cxnId="{85AA5A89-6023-4AB7-BC95-D676D9DD2EBF}">
      <dgm:prSet/>
      <dgm:spPr/>
      <dgm:t>
        <a:bodyPr/>
        <a:lstStyle/>
        <a:p>
          <a:endParaRPr lang="en-US"/>
        </a:p>
      </dgm:t>
    </dgm:pt>
    <dgm:pt modelId="{A4049C79-421F-4AA6-B48B-D0073245A712}" type="sibTrans" cxnId="{85AA5A89-6023-4AB7-BC95-D676D9DD2EBF}">
      <dgm:prSet/>
      <dgm:spPr/>
      <dgm:t>
        <a:bodyPr/>
        <a:lstStyle/>
        <a:p>
          <a:endParaRPr lang="en-US"/>
        </a:p>
      </dgm:t>
    </dgm:pt>
    <dgm:pt modelId="{D9D8D850-5142-44B4-86C7-B906C1E1E545}" type="pres">
      <dgm:prSet presAssocID="{B37A3444-0DBB-4A7A-8F00-0503D4B605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5FBBBED-BB34-40C7-9F6F-F908423DCE0A}" type="pres">
      <dgm:prSet presAssocID="{B37A3444-0DBB-4A7A-8F00-0503D4B6052F}" presName="Name1" presStyleCnt="0"/>
      <dgm:spPr/>
    </dgm:pt>
    <dgm:pt modelId="{B6BA0344-D905-43C6-9805-1405959A4E6D}" type="pres">
      <dgm:prSet presAssocID="{B37A3444-0DBB-4A7A-8F00-0503D4B6052F}" presName="cycle" presStyleCnt="0"/>
      <dgm:spPr/>
    </dgm:pt>
    <dgm:pt modelId="{B559E070-27A9-4291-8A4E-82A040F2B8C7}" type="pres">
      <dgm:prSet presAssocID="{B37A3444-0DBB-4A7A-8F00-0503D4B6052F}" presName="srcNode" presStyleLbl="node1" presStyleIdx="0" presStyleCnt="4"/>
      <dgm:spPr/>
    </dgm:pt>
    <dgm:pt modelId="{1B633EDC-05E6-4F13-B0C1-2DB774C123EA}" type="pres">
      <dgm:prSet presAssocID="{B37A3444-0DBB-4A7A-8F00-0503D4B6052F}" presName="conn" presStyleLbl="parChTrans1D2" presStyleIdx="0" presStyleCnt="1"/>
      <dgm:spPr/>
      <dgm:t>
        <a:bodyPr/>
        <a:lstStyle/>
        <a:p>
          <a:endParaRPr lang="en-US"/>
        </a:p>
      </dgm:t>
    </dgm:pt>
    <dgm:pt modelId="{18AE22CB-8C2C-4CF2-A0D1-68DA2818FB67}" type="pres">
      <dgm:prSet presAssocID="{B37A3444-0DBB-4A7A-8F00-0503D4B6052F}" presName="extraNode" presStyleLbl="node1" presStyleIdx="0" presStyleCnt="4"/>
      <dgm:spPr/>
    </dgm:pt>
    <dgm:pt modelId="{5EFD457E-374B-4FB0-8C45-ED5786FBD5DA}" type="pres">
      <dgm:prSet presAssocID="{B37A3444-0DBB-4A7A-8F00-0503D4B6052F}" presName="dstNode" presStyleLbl="node1" presStyleIdx="0" presStyleCnt="4"/>
      <dgm:spPr/>
    </dgm:pt>
    <dgm:pt modelId="{D0A2E8CC-5E17-45D2-84DB-7A3F4875F59A}" type="pres">
      <dgm:prSet presAssocID="{CCE8F9CD-0434-4D22-BE71-9968D59F8A47}" presName="text_1" presStyleLbl="node1" presStyleIdx="0" presStyleCnt="4" custLinFactNeighborX="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219D4-D178-41C7-A274-B4155049AE04}" type="pres">
      <dgm:prSet presAssocID="{CCE8F9CD-0434-4D22-BE71-9968D59F8A47}" presName="accent_1" presStyleCnt="0"/>
      <dgm:spPr/>
    </dgm:pt>
    <dgm:pt modelId="{0E325654-22AC-4B63-BDEA-E9673012443E}" type="pres">
      <dgm:prSet presAssocID="{CCE8F9CD-0434-4D22-BE71-9968D59F8A47}" presName="accentRepeatNode" presStyleLbl="solidFgAcc1" presStyleIdx="0" presStyleCnt="4"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FA245F8D-0B0A-451D-BB3B-189AF8B723AD}" type="pres">
      <dgm:prSet presAssocID="{D3911FA3-3144-4311-8CBB-21459AA24D8A}" presName="text_2" presStyleLbl="node1" presStyleIdx="1" presStyleCnt="4" custLinFactNeighborX="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234D0-9A2B-4DB3-AD64-81C93D1B34AA}" type="pres">
      <dgm:prSet presAssocID="{D3911FA3-3144-4311-8CBB-21459AA24D8A}" presName="accent_2" presStyleCnt="0"/>
      <dgm:spPr/>
    </dgm:pt>
    <dgm:pt modelId="{11543062-8226-4108-9B71-DF2ECA21AA32}" type="pres">
      <dgm:prSet presAssocID="{D3911FA3-3144-4311-8CBB-21459AA24D8A}" presName="accentRepeatNode" presStyleLbl="solidFgAcc1" presStyleIdx="1" presStyleCnt="4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95304416-521E-43F5-8A59-07467A11E50F}" type="pres">
      <dgm:prSet presAssocID="{2400E9BF-152E-4BB7-AEFA-422399EAB63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7C2C1-E498-46DC-9B4A-15C3FEFEB690}" type="pres">
      <dgm:prSet presAssocID="{2400E9BF-152E-4BB7-AEFA-422399EAB639}" presName="accent_3" presStyleCnt="0"/>
      <dgm:spPr/>
    </dgm:pt>
    <dgm:pt modelId="{40C70D05-DA13-45B9-B05B-200E6CCF495F}" type="pres">
      <dgm:prSet presAssocID="{2400E9BF-152E-4BB7-AEFA-422399EAB639}" presName="accentRepeatNode" presStyleLbl="solidFgAcc1" presStyleIdx="2" presStyleCnt="4"/>
      <dgm:spPr>
        <a:solidFill>
          <a:schemeClr val="accent1">
            <a:lumMod val="7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en-US"/>
        </a:p>
      </dgm:t>
    </dgm:pt>
    <dgm:pt modelId="{4AE67A1C-5660-4DFF-9AF0-CF93211F860B}" type="pres">
      <dgm:prSet presAssocID="{193E4F5D-EA03-4997-BCD0-37D169A9977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2FD0A-2572-478F-B7F2-76437D65E9E0}" type="pres">
      <dgm:prSet presAssocID="{193E4F5D-EA03-4997-BCD0-37D169A99778}" presName="accent_4" presStyleCnt="0"/>
      <dgm:spPr/>
    </dgm:pt>
    <dgm:pt modelId="{545EFC4B-6B74-4D81-BF0A-1C45691503BC}" type="pres">
      <dgm:prSet presAssocID="{193E4F5D-EA03-4997-BCD0-37D169A99778}" presName="accentRepeatNode" presStyleLbl="solidFgAcc1" presStyleIdx="3" presStyleCnt="4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85AA5A89-6023-4AB7-BC95-D676D9DD2EBF}" srcId="{B37A3444-0DBB-4A7A-8F00-0503D4B6052F}" destId="{D3911FA3-3144-4311-8CBB-21459AA24D8A}" srcOrd="1" destOrd="0" parTransId="{A308F2CA-DE18-45E9-880E-F87CB73179A4}" sibTransId="{A4049C79-421F-4AA6-B48B-D0073245A712}"/>
    <dgm:cxn modelId="{04A93AFA-1A2D-47EF-B236-7869677E0FEC}" type="presOf" srcId="{2339CA14-B8F5-4EC9-BD75-894412CC3E89}" destId="{1B633EDC-05E6-4F13-B0C1-2DB774C123EA}" srcOrd="0" destOrd="0" presId="urn:microsoft.com/office/officeart/2008/layout/VerticalCurvedList"/>
    <dgm:cxn modelId="{E3CEFE2A-0FB7-49AA-B285-0FEFBCA5EDF7}" srcId="{B37A3444-0DBB-4A7A-8F00-0503D4B6052F}" destId="{193E4F5D-EA03-4997-BCD0-37D169A99778}" srcOrd="3" destOrd="0" parTransId="{80FAA922-EBC2-4DBE-B452-46F1187B2C8C}" sibTransId="{5BDAF22C-3735-44B2-B5E4-AB002B5313F3}"/>
    <dgm:cxn modelId="{69750630-2132-4192-97A6-F2861A249E1D}" type="presOf" srcId="{193E4F5D-EA03-4997-BCD0-37D169A99778}" destId="{4AE67A1C-5660-4DFF-9AF0-CF93211F860B}" srcOrd="0" destOrd="0" presId="urn:microsoft.com/office/officeart/2008/layout/VerticalCurvedList"/>
    <dgm:cxn modelId="{3E32E39D-40E4-47F0-ADC9-87DCD4E337D7}" type="presOf" srcId="{B37A3444-0DBB-4A7A-8F00-0503D4B6052F}" destId="{D9D8D850-5142-44B4-86C7-B906C1E1E545}" srcOrd="0" destOrd="0" presId="urn:microsoft.com/office/officeart/2008/layout/VerticalCurvedList"/>
    <dgm:cxn modelId="{CB566B2A-A43F-41BE-95C7-76F29621A25C}" type="presOf" srcId="{CCE8F9CD-0434-4D22-BE71-9968D59F8A47}" destId="{D0A2E8CC-5E17-45D2-84DB-7A3F4875F59A}" srcOrd="0" destOrd="0" presId="urn:microsoft.com/office/officeart/2008/layout/VerticalCurvedList"/>
    <dgm:cxn modelId="{7DE14043-C65A-47A2-A214-6BE378E4D2B7}" srcId="{B37A3444-0DBB-4A7A-8F00-0503D4B6052F}" destId="{CCE8F9CD-0434-4D22-BE71-9968D59F8A47}" srcOrd="0" destOrd="0" parTransId="{301F76C2-806D-4AEB-B73D-5DFAD6C16E40}" sibTransId="{2339CA14-B8F5-4EC9-BD75-894412CC3E89}"/>
    <dgm:cxn modelId="{40C6E8C5-69B2-4D10-9B3F-CB410783CB4B}" type="presOf" srcId="{D3911FA3-3144-4311-8CBB-21459AA24D8A}" destId="{FA245F8D-0B0A-451D-BB3B-189AF8B723AD}" srcOrd="0" destOrd="0" presId="urn:microsoft.com/office/officeart/2008/layout/VerticalCurvedList"/>
    <dgm:cxn modelId="{A116DB40-E0B0-4FF8-8F2B-9846FA6F3564}" type="presOf" srcId="{2400E9BF-152E-4BB7-AEFA-422399EAB639}" destId="{95304416-521E-43F5-8A59-07467A11E50F}" srcOrd="0" destOrd="0" presId="urn:microsoft.com/office/officeart/2008/layout/VerticalCurvedList"/>
    <dgm:cxn modelId="{6E9B9B73-D868-4137-9914-5D02D7349470}" srcId="{B37A3444-0DBB-4A7A-8F00-0503D4B6052F}" destId="{2400E9BF-152E-4BB7-AEFA-422399EAB639}" srcOrd="2" destOrd="0" parTransId="{9E3C02C5-E661-487B-8919-13CE18C59EBA}" sibTransId="{13785B98-50A7-4EB9-9581-BBBE24A0D730}"/>
    <dgm:cxn modelId="{9AF3719A-0EA0-4E55-9F0A-6817BEBE7F6E}" type="presParOf" srcId="{D9D8D850-5142-44B4-86C7-B906C1E1E545}" destId="{C5FBBBED-BB34-40C7-9F6F-F908423DCE0A}" srcOrd="0" destOrd="0" presId="urn:microsoft.com/office/officeart/2008/layout/VerticalCurvedList"/>
    <dgm:cxn modelId="{1F741777-DF8E-4CA3-9A4A-1A3CCC8C6B58}" type="presParOf" srcId="{C5FBBBED-BB34-40C7-9F6F-F908423DCE0A}" destId="{B6BA0344-D905-43C6-9805-1405959A4E6D}" srcOrd="0" destOrd="0" presId="urn:microsoft.com/office/officeart/2008/layout/VerticalCurvedList"/>
    <dgm:cxn modelId="{873C5671-B70D-4906-88DB-D452FED7F4AA}" type="presParOf" srcId="{B6BA0344-D905-43C6-9805-1405959A4E6D}" destId="{B559E070-27A9-4291-8A4E-82A040F2B8C7}" srcOrd="0" destOrd="0" presId="urn:microsoft.com/office/officeart/2008/layout/VerticalCurvedList"/>
    <dgm:cxn modelId="{D83EEA9E-DAE1-4C42-8436-BA493F455743}" type="presParOf" srcId="{B6BA0344-D905-43C6-9805-1405959A4E6D}" destId="{1B633EDC-05E6-4F13-B0C1-2DB774C123EA}" srcOrd="1" destOrd="0" presId="urn:microsoft.com/office/officeart/2008/layout/VerticalCurvedList"/>
    <dgm:cxn modelId="{BDEECAA6-273A-4213-9544-649472D961EE}" type="presParOf" srcId="{B6BA0344-D905-43C6-9805-1405959A4E6D}" destId="{18AE22CB-8C2C-4CF2-A0D1-68DA2818FB67}" srcOrd="2" destOrd="0" presId="urn:microsoft.com/office/officeart/2008/layout/VerticalCurvedList"/>
    <dgm:cxn modelId="{DDF8CF9A-1011-40E9-BA85-45AF39F553FE}" type="presParOf" srcId="{B6BA0344-D905-43C6-9805-1405959A4E6D}" destId="{5EFD457E-374B-4FB0-8C45-ED5786FBD5DA}" srcOrd="3" destOrd="0" presId="urn:microsoft.com/office/officeart/2008/layout/VerticalCurvedList"/>
    <dgm:cxn modelId="{C0090526-C908-4CDF-B88A-EBB13EE1079F}" type="presParOf" srcId="{C5FBBBED-BB34-40C7-9F6F-F908423DCE0A}" destId="{D0A2E8CC-5E17-45D2-84DB-7A3F4875F59A}" srcOrd="1" destOrd="0" presId="urn:microsoft.com/office/officeart/2008/layout/VerticalCurvedList"/>
    <dgm:cxn modelId="{D33589DD-8528-4905-83F0-59761C430492}" type="presParOf" srcId="{C5FBBBED-BB34-40C7-9F6F-F908423DCE0A}" destId="{409219D4-D178-41C7-A274-B4155049AE04}" srcOrd="2" destOrd="0" presId="urn:microsoft.com/office/officeart/2008/layout/VerticalCurvedList"/>
    <dgm:cxn modelId="{131B52D4-E4B0-46E2-B484-8C66107F3D5A}" type="presParOf" srcId="{409219D4-D178-41C7-A274-B4155049AE04}" destId="{0E325654-22AC-4B63-BDEA-E9673012443E}" srcOrd="0" destOrd="0" presId="urn:microsoft.com/office/officeart/2008/layout/VerticalCurvedList"/>
    <dgm:cxn modelId="{2A71F8A1-1307-4BA4-AB30-07F9378963E9}" type="presParOf" srcId="{C5FBBBED-BB34-40C7-9F6F-F908423DCE0A}" destId="{FA245F8D-0B0A-451D-BB3B-189AF8B723AD}" srcOrd="3" destOrd="0" presId="urn:microsoft.com/office/officeart/2008/layout/VerticalCurvedList"/>
    <dgm:cxn modelId="{6B905897-6CB1-440B-AE11-F0D363EBAB81}" type="presParOf" srcId="{C5FBBBED-BB34-40C7-9F6F-F908423DCE0A}" destId="{FE2234D0-9A2B-4DB3-AD64-81C93D1B34AA}" srcOrd="4" destOrd="0" presId="urn:microsoft.com/office/officeart/2008/layout/VerticalCurvedList"/>
    <dgm:cxn modelId="{8E278A50-03E0-4DB6-B3F9-8241AE65AC1E}" type="presParOf" srcId="{FE2234D0-9A2B-4DB3-AD64-81C93D1B34AA}" destId="{11543062-8226-4108-9B71-DF2ECA21AA32}" srcOrd="0" destOrd="0" presId="urn:microsoft.com/office/officeart/2008/layout/VerticalCurvedList"/>
    <dgm:cxn modelId="{11EC70A8-420B-4893-94E4-2F8882C47A0D}" type="presParOf" srcId="{C5FBBBED-BB34-40C7-9F6F-F908423DCE0A}" destId="{95304416-521E-43F5-8A59-07467A11E50F}" srcOrd="5" destOrd="0" presId="urn:microsoft.com/office/officeart/2008/layout/VerticalCurvedList"/>
    <dgm:cxn modelId="{1BD5CB60-0582-47C7-BD01-C6A45D6BC324}" type="presParOf" srcId="{C5FBBBED-BB34-40C7-9F6F-F908423DCE0A}" destId="{A457C2C1-E498-46DC-9B4A-15C3FEFEB690}" srcOrd="6" destOrd="0" presId="urn:microsoft.com/office/officeart/2008/layout/VerticalCurvedList"/>
    <dgm:cxn modelId="{1D2C5C79-BE1A-415A-9472-07CF3B608476}" type="presParOf" srcId="{A457C2C1-E498-46DC-9B4A-15C3FEFEB690}" destId="{40C70D05-DA13-45B9-B05B-200E6CCF495F}" srcOrd="0" destOrd="0" presId="urn:microsoft.com/office/officeart/2008/layout/VerticalCurvedList"/>
    <dgm:cxn modelId="{158E208C-4CE7-489F-93FE-0F09380555B3}" type="presParOf" srcId="{C5FBBBED-BB34-40C7-9F6F-F908423DCE0A}" destId="{4AE67A1C-5660-4DFF-9AF0-CF93211F860B}" srcOrd="7" destOrd="0" presId="urn:microsoft.com/office/officeart/2008/layout/VerticalCurvedList"/>
    <dgm:cxn modelId="{594AD04E-0362-4BCD-9184-4A163DFD4529}" type="presParOf" srcId="{C5FBBBED-BB34-40C7-9F6F-F908423DCE0A}" destId="{F862FD0A-2572-478F-B7F2-76437D65E9E0}" srcOrd="8" destOrd="0" presId="urn:microsoft.com/office/officeart/2008/layout/VerticalCurvedList"/>
    <dgm:cxn modelId="{34714960-D3E2-4E2C-B362-C5262890C3AE}" type="presParOf" srcId="{F862FD0A-2572-478F-B7F2-76437D65E9E0}" destId="{545EFC4B-6B74-4D81-BF0A-1C45691503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33EDC-05E6-4F13-B0C1-2DB774C123EA}">
      <dsp:nvSpPr>
        <dsp:cNvPr id="0" name=""/>
        <dsp:cNvSpPr/>
      </dsp:nvSpPr>
      <dsp:spPr>
        <a:xfrm>
          <a:off x="-4722388" y="-723875"/>
          <a:ext cx="5624933" cy="5624933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2E8CC-5E17-45D2-84DB-7A3F4875F59A}">
      <dsp:nvSpPr>
        <dsp:cNvPr id="0" name=""/>
        <dsp:cNvSpPr/>
      </dsp:nvSpPr>
      <dsp:spPr>
        <a:xfrm>
          <a:off x="509007" y="321141"/>
          <a:ext cx="10115587" cy="64261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07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ব্যক্তিগত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 ও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যোগাযোগ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প্রযুক্তির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বলতে পারবে।</a:t>
          </a:r>
          <a:endParaRPr lang="en-US" sz="3200" b="0" kern="1200" dirty="0">
            <a:solidFill>
              <a:schemeClr val="tx1"/>
            </a:solidFill>
          </a:endParaRPr>
        </a:p>
      </dsp:txBody>
      <dsp:txXfrm>
        <a:off x="509007" y="321141"/>
        <a:ext cx="10115587" cy="642617"/>
      </dsp:txXfrm>
    </dsp:sp>
    <dsp:sp modelId="{0E325654-22AC-4B63-BDEA-E9673012443E}">
      <dsp:nvSpPr>
        <dsp:cNvPr id="0" name=""/>
        <dsp:cNvSpPr/>
      </dsp:nvSpPr>
      <dsp:spPr>
        <a:xfrm>
          <a:off x="71056" y="240814"/>
          <a:ext cx="803272" cy="803272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45F8D-0B0A-451D-BB3B-189AF8B723AD}">
      <dsp:nvSpPr>
        <dsp:cNvPr id="0" name=""/>
        <dsp:cNvSpPr/>
      </dsp:nvSpPr>
      <dsp:spPr>
        <a:xfrm>
          <a:off x="876112" y="1285235"/>
          <a:ext cx="9747159" cy="64261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07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প্রযুক্তি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উদাহরণ দিতে পারবে।</a:t>
          </a:r>
          <a:endParaRPr lang="en-US" sz="3200" b="0" kern="1200" dirty="0">
            <a:solidFill>
              <a:schemeClr val="tx1"/>
            </a:solidFill>
          </a:endParaRPr>
        </a:p>
      </dsp:txBody>
      <dsp:txXfrm>
        <a:off x="876112" y="1285235"/>
        <a:ext cx="9747159" cy="642617"/>
      </dsp:txXfrm>
    </dsp:sp>
    <dsp:sp modelId="{11543062-8226-4108-9B71-DF2ECA21AA32}">
      <dsp:nvSpPr>
        <dsp:cNvPr id="0" name=""/>
        <dsp:cNvSpPr/>
      </dsp:nvSpPr>
      <dsp:spPr>
        <a:xfrm>
          <a:off x="439484" y="1204908"/>
          <a:ext cx="803272" cy="80327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04416-521E-43F5-8A59-07467A11E50F}">
      <dsp:nvSpPr>
        <dsp:cNvPr id="0" name=""/>
        <dsp:cNvSpPr/>
      </dsp:nvSpPr>
      <dsp:spPr>
        <a:xfrm>
          <a:off x="841120" y="2249329"/>
          <a:ext cx="9747159" cy="642617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07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বঙ্গবন্ধু</a:t>
          </a:r>
          <a:r>
            <a:rPr lang="en-US" sz="3200" b="1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স্যাটেলাইট-১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	</a:t>
          </a:r>
          <a:endParaRPr lang="en-US" sz="3200" b="0" kern="1200" dirty="0">
            <a:solidFill>
              <a:schemeClr val="tx1"/>
            </a:solidFill>
          </a:endParaRPr>
        </a:p>
      </dsp:txBody>
      <dsp:txXfrm>
        <a:off x="841120" y="2249329"/>
        <a:ext cx="9747159" cy="642617"/>
      </dsp:txXfrm>
    </dsp:sp>
    <dsp:sp modelId="{40C70D05-DA13-45B9-B05B-200E6CCF495F}">
      <dsp:nvSpPr>
        <dsp:cNvPr id="0" name=""/>
        <dsp:cNvSpPr/>
      </dsp:nvSpPr>
      <dsp:spPr>
        <a:xfrm>
          <a:off x="439484" y="2169002"/>
          <a:ext cx="803272" cy="803272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67A1C-5660-4DFF-9AF0-CF93211F860B}">
      <dsp:nvSpPr>
        <dsp:cNvPr id="0" name=""/>
        <dsp:cNvSpPr/>
      </dsp:nvSpPr>
      <dsp:spPr>
        <a:xfrm>
          <a:off x="472692" y="3213423"/>
          <a:ext cx="10115587" cy="64261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07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ক্তিগত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 ও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যোগাযোগ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প্রযুক্তি</a:t>
          </a: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 ব্যাখা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পারবে।</a:t>
          </a:r>
          <a:endParaRPr lang="bn-BD" sz="3200" b="1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2692" y="3213423"/>
        <a:ext cx="10115587" cy="642617"/>
      </dsp:txXfrm>
    </dsp:sp>
    <dsp:sp modelId="{545EFC4B-6B74-4D81-BF0A-1C45691503BC}">
      <dsp:nvSpPr>
        <dsp:cNvPr id="0" name=""/>
        <dsp:cNvSpPr/>
      </dsp:nvSpPr>
      <dsp:spPr>
        <a:xfrm>
          <a:off x="71056" y="3133096"/>
          <a:ext cx="803272" cy="80327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9D9A9-EB69-4F1A-88D4-B5E65ACD91C4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B2333-40CD-4980-A4E5-6B25C88CD8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5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2333-40CD-4980-A4E5-6B25C88CD8C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7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2333-40CD-4980-A4E5-6B25C88CD8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05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2333-40CD-4980-A4E5-6B25C88CD8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3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871C-D56E-4BB5-9031-D9775FD01DAB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BF3F-308E-4452-930D-8F1E334FA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6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871C-D56E-4BB5-9031-D9775FD01DAB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BF3F-308E-4452-930D-8F1E334FA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5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871C-D56E-4BB5-9031-D9775FD01DAB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BF3F-308E-4452-930D-8F1E334FA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2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871C-D56E-4BB5-9031-D9775FD01DAB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BF3F-308E-4452-930D-8F1E334FA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7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871C-D56E-4BB5-9031-D9775FD01DAB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BF3F-308E-4452-930D-8F1E334FA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8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871C-D56E-4BB5-9031-D9775FD01DAB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BF3F-308E-4452-930D-8F1E334FA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0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871C-D56E-4BB5-9031-D9775FD01DAB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BF3F-308E-4452-930D-8F1E334FA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6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871C-D56E-4BB5-9031-D9775FD01DAB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BF3F-308E-4452-930D-8F1E334FA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3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 userDrawn="1"/>
        </p:nvSpPr>
        <p:spPr>
          <a:xfrm>
            <a:off x="0" y="0"/>
            <a:ext cx="12192000" cy="6720114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6" y="116115"/>
            <a:ext cx="11887201" cy="6473372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2" name="Rectangle 1"/>
          <p:cNvSpPr/>
          <p:nvPr userDrawn="1"/>
        </p:nvSpPr>
        <p:spPr>
          <a:xfrm>
            <a:off x="304800" y="228600"/>
            <a:ext cx="116459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36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871C-D56E-4BB5-9031-D9775FD01DAB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BF3F-308E-4452-930D-8F1E334FA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38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871C-D56E-4BB5-9031-D9775FD01DAB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BF3F-308E-4452-930D-8F1E334FA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7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B871C-D56E-4BB5-9031-D9775FD01DAB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FBF3F-308E-4452-930D-8F1E334FA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0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L6A0SmWym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47" y="259307"/>
            <a:ext cx="11627892" cy="6196084"/>
          </a:xfrm>
          <a:prstGeom prst="rect">
            <a:avLst/>
          </a:prstGeom>
        </p:spPr>
      </p:pic>
      <p:sp>
        <p:nvSpPr>
          <p:cNvPr id="7" name="Parallelogram 6"/>
          <p:cNvSpPr/>
          <p:nvPr/>
        </p:nvSpPr>
        <p:spPr>
          <a:xfrm rot="21076034">
            <a:off x="1989468" y="992214"/>
            <a:ext cx="8409993" cy="3713510"/>
          </a:xfrm>
          <a:prstGeom prst="parallelogram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গিধাউষা</a:t>
            </a:r>
            <a:r>
              <a:rPr lang="en-SG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এইচ</a:t>
            </a:r>
            <a:r>
              <a:rPr lang="en-SG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</a:t>
            </a:r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উচ্চ বিদ্যালয়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955"/>
            <a:ext cx="11495283" cy="6045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17512" r="14129" b="12637"/>
          <a:stretch/>
        </p:blipFill>
        <p:spPr>
          <a:xfrm>
            <a:off x="1255593" y="1555845"/>
            <a:ext cx="4339559" cy="348017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75" y="1555845"/>
            <a:ext cx="4295278" cy="348017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93499" y="432895"/>
            <a:ext cx="7669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ব্যবহার দেখি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889" y="5268037"/>
            <a:ext cx="11368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একজনের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5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498515" y="490119"/>
            <a:ext cx="2600828" cy="1241946"/>
          </a:xfrm>
          <a:prstGeom prst="cloudCallout">
            <a:avLst>
              <a:gd name="adj1" fmla="val -86426"/>
              <a:gd name="adj2" fmla="val 40521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30189" y="757149"/>
            <a:ext cx="1919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21"/>
          <a:stretch/>
        </p:blipFill>
        <p:spPr>
          <a:xfrm>
            <a:off x="3705341" y="978047"/>
            <a:ext cx="2451558" cy="218823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60398" y="3343519"/>
            <a:ext cx="114585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১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যোগাযোগে কোন প্রযুক্তিটি সবচেয়ে বেশি ব্যবহার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হয়?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প্রযুক্তির উদাহর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দাও।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795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4" y="1607127"/>
            <a:ext cx="5486401" cy="338050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6" y="1637318"/>
            <a:ext cx="5323248" cy="337802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573206" y="5486400"/>
            <a:ext cx="10904561" cy="777921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সময়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 বিনোদনের সবচেয়ে বড় মাধ্যম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ছিল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Wave 8"/>
          <p:cNvSpPr/>
          <p:nvPr/>
        </p:nvSpPr>
        <p:spPr>
          <a:xfrm>
            <a:off x="573206" y="368489"/>
            <a:ext cx="5323248" cy="968991"/>
          </a:xfrm>
          <a:prstGeom prst="wave">
            <a:avLst>
              <a:gd name="adj1" fmla="val 12500"/>
              <a:gd name="adj2" fmla="val -4216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টেলিভিশনে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অনুষ্ঠান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দেখছে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Wave 9"/>
          <p:cNvSpPr/>
          <p:nvPr/>
        </p:nvSpPr>
        <p:spPr>
          <a:xfrm>
            <a:off x="6400800" y="367664"/>
            <a:ext cx="5240740" cy="969816"/>
          </a:xfrm>
          <a:prstGeom prst="wave">
            <a:avLst>
              <a:gd name="adj1" fmla="val 12500"/>
              <a:gd name="adj2" fmla="val -4216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টেলিভিশনে খেলা দেখছে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46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4" y="1473958"/>
            <a:ext cx="5008728" cy="342558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2" y="1473958"/>
            <a:ext cx="5554639" cy="342558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Wave 6"/>
          <p:cNvSpPr/>
          <p:nvPr/>
        </p:nvSpPr>
        <p:spPr>
          <a:xfrm>
            <a:off x="477673" y="341193"/>
            <a:ext cx="5159679" cy="1132765"/>
          </a:xfrm>
          <a:prstGeom prst="wave">
            <a:avLst>
              <a:gd name="adj1" fmla="val 12500"/>
              <a:gd name="adj2" fmla="val -4216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6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ব্যবহার করে গান শুনছে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Wave 9"/>
          <p:cNvSpPr/>
          <p:nvPr/>
        </p:nvSpPr>
        <p:spPr>
          <a:xfrm>
            <a:off x="6141492" y="341194"/>
            <a:ext cx="5732060" cy="988843"/>
          </a:xfrm>
          <a:prstGeom prst="wave">
            <a:avLst>
              <a:gd name="adj1" fmla="val 12500"/>
              <a:gd name="adj2" fmla="val -4216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স্মার্ট ফোন ব্যবহার করে ছবি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8624" y="5589378"/>
            <a:ext cx="10904561" cy="55955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মোবাইল টেলিফো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বিনোদনের সবচেয়ে বড় মাধ্যম।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1" t="57247" r="32041" b="6588"/>
          <a:stretch/>
        </p:blipFill>
        <p:spPr>
          <a:xfrm>
            <a:off x="7488693" y="885955"/>
            <a:ext cx="3057099" cy="2212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76367" r="74497" b="1819"/>
          <a:stretch/>
        </p:blipFill>
        <p:spPr>
          <a:xfrm>
            <a:off x="4753890" y="3261816"/>
            <a:ext cx="2889397" cy="1858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8" r="48941"/>
          <a:stretch/>
        </p:blipFill>
        <p:spPr>
          <a:xfrm>
            <a:off x="408581" y="3534771"/>
            <a:ext cx="3195540" cy="1716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3" y="1019607"/>
            <a:ext cx="4876800" cy="2242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19" y="3466874"/>
            <a:ext cx="2733675" cy="1764510"/>
          </a:xfrm>
          <a:prstGeom prst="rect">
            <a:avLst/>
          </a:prstGeom>
        </p:spPr>
      </p:pic>
      <p:sp>
        <p:nvSpPr>
          <p:cNvPr id="13" name="Wave 12"/>
          <p:cNvSpPr/>
          <p:nvPr/>
        </p:nvSpPr>
        <p:spPr>
          <a:xfrm>
            <a:off x="1482590" y="3130428"/>
            <a:ext cx="2197291" cy="535730"/>
          </a:xfrm>
          <a:prstGeom prst="wave">
            <a:avLst>
              <a:gd name="adj1" fmla="val 12500"/>
              <a:gd name="adj2" fmla="val -4216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ডেক্সটপ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Wave 14"/>
          <p:cNvSpPr/>
          <p:nvPr/>
        </p:nvSpPr>
        <p:spPr>
          <a:xfrm>
            <a:off x="8795116" y="2931144"/>
            <a:ext cx="1712482" cy="535730"/>
          </a:xfrm>
          <a:prstGeom prst="wave">
            <a:avLst>
              <a:gd name="adj1" fmla="val 12500"/>
              <a:gd name="adj2" fmla="val -4216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Wave 15"/>
          <p:cNvSpPr/>
          <p:nvPr/>
        </p:nvSpPr>
        <p:spPr>
          <a:xfrm>
            <a:off x="8717296" y="5251597"/>
            <a:ext cx="2197291" cy="535730"/>
          </a:xfrm>
          <a:prstGeom prst="wave">
            <a:avLst>
              <a:gd name="adj1" fmla="val 12500"/>
              <a:gd name="adj2" fmla="val -4216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স্মার্ট ফোন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Wave 16"/>
          <p:cNvSpPr/>
          <p:nvPr/>
        </p:nvSpPr>
        <p:spPr>
          <a:xfrm>
            <a:off x="5291402" y="4951347"/>
            <a:ext cx="2197291" cy="535730"/>
          </a:xfrm>
          <a:prstGeom prst="wave">
            <a:avLst>
              <a:gd name="adj1" fmla="val 12500"/>
              <a:gd name="adj2" fmla="val -4216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ট্যাবলেট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Wave 17"/>
          <p:cNvSpPr/>
          <p:nvPr/>
        </p:nvSpPr>
        <p:spPr>
          <a:xfrm>
            <a:off x="1156969" y="5120209"/>
            <a:ext cx="2197291" cy="535730"/>
          </a:xfrm>
          <a:prstGeom prst="wave">
            <a:avLst>
              <a:gd name="adj1" fmla="val 12500"/>
              <a:gd name="adj2" fmla="val -4216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নোটবুক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Wave 19"/>
          <p:cNvSpPr/>
          <p:nvPr/>
        </p:nvSpPr>
        <p:spPr>
          <a:xfrm>
            <a:off x="2560609" y="312064"/>
            <a:ext cx="5928298" cy="573891"/>
          </a:xfrm>
          <a:prstGeom prst="wave">
            <a:avLst>
              <a:gd name="adj1" fmla="val 12500"/>
              <a:gd name="adj2" fmla="val -4216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 তথ্য প্রযুক্তি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Wave 20"/>
          <p:cNvSpPr/>
          <p:nvPr/>
        </p:nvSpPr>
        <p:spPr>
          <a:xfrm>
            <a:off x="1809982" y="5676152"/>
            <a:ext cx="8480430" cy="682199"/>
          </a:xfrm>
          <a:prstGeom prst="wave">
            <a:avLst>
              <a:gd name="adj1" fmla="val 12500"/>
              <a:gd name="adj2" fmla="val -4216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দিয়ে অসংখ্য কাজ করা যায়।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7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21391" y="1659873"/>
            <a:ext cx="9949218" cy="3380510"/>
            <a:chOff x="736979" y="1787858"/>
            <a:chExt cx="10754437" cy="47357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79" y="1787858"/>
              <a:ext cx="5145207" cy="47357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208" y="1787858"/>
              <a:ext cx="5145208" cy="473577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064525" y="3618363"/>
              <a:ext cx="3316406" cy="2999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6980" y="5952129"/>
              <a:ext cx="5145206" cy="5715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988423" y="396158"/>
            <a:ext cx="5777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ব্যবহার দেখি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1391" y="5411546"/>
            <a:ext cx="475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গান শোনা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10639" y="5411546"/>
            <a:ext cx="475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 বুক ব্যবহার করে বই পড়া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069" y="259307"/>
            <a:ext cx="11887200" cy="61649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12618" y="3465568"/>
            <a:ext cx="9505841" cy="19680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 নাম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যোগাযোগ ছাড়াও আর কি কি কাজে ব্যবহার হয়?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bn-IN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03938" y="3001108"/>
            <a:ext cx="5791200" cy="22156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1445" y="3141785"/>
            <a:ext cx="10863618" cy="2508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93" y="1047042"/>
            <a:ext cx="3794724" cy="236068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0" name="Cloud Callout 9"/>
          <p:cNvSpPr/>
          <p:nvPr/>
        </p:nvSpPr>
        <p:spPr>
          <a:xfrm>
            <a:off x="7280151" y="344018"/>
            <a:ext cx="3433342" cy="1241946"/>
          </a:xfrm>
          <a:prstGeom prst="cloudCallout">
            <a:avLst>
              <a:gd name="adj1" fmla="val -71733"/>
              <a:gd name="adj2" fmla="val 57005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5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273" y="1445836"/>
            <a:ext cx="2746921" cy="375396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27" y="1376563"/>
            <a:ext cx="2501675" cy="382323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81" y="1376564"/>
            <a:ext cx="2327564" cy="3823233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128438" y="2986326"/>
            <a:ext cx="1801091" cy="7481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252545" y="3162766"/>
            <a:ext cx="1648692" cy="7481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ave 11"/>
          <p:cNvSpPr/>
          <p:nvPr/>
        </p:nvSpPr>
        <p:spPr>
          <a:xfrm>
            <a:off x="436729" y="5499326"/>
            <a:ext cx="11273465" cy="828583"/>
          </a:xfrm>
          <a:prstGeom prst="wave">
            <a:avLst>
              <a:gd name="adj1" fmla="val 12500"/>
              <a:gd name="adj2" fmla="val -4216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জিপিএস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যেকোন জায়গার অবস্থান বের করে ফেলতে পারে।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Wave 12"/>
          <p:cNvSpPr/>
          <p:nvPr/>
        </p:nvSpPr>
        <p:spPr>
          <a:xfrm>
            <a:off x="2813714" y="186108"/>
            <a:ext cx="5928298" cy="828583"/>
          </a:xfrm>
          <a:prstGeom prst="wave">
            <a:avLst>
              <a:gd name="adj1" fmla="val 12500"/>
              <a:gd name="adj2" fmla="val -4216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জিপিএস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7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025" y="1773138"/>
            <a:ext cx="5117911" cy="402673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25735" y="504966"/>
            <a:ext cx="5117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স্যাটেলাইট-১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957" y="1706443"/>
            <a:ext cx="5117912" cy="409342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স্যাটেলাইট-১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মে ২০১৮ বাংলাদেশের প্রথম স্যাটেলাইট মহাকাশে প্রেরণ করা হয়।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স্যাটেলাইট-১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এই 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কাশ যানটি যুক্তরাষ্ট্রের কেনেডি মহাকাশ কেন্দ্র থেকে উৎক্ষেপণ করা হয়। নিজস্ব স্যাটেলাইটের অধিকারী দেশগুলোর মধ্যে বাংলাদেশ পৃথিবীর ৫৭ তম দেশ।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573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34269" y="896919"/>
            <a:ext cx="6564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চল একটি ভিডিও দেখি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34914" y="3244334"/>
            <a:ext cx="5122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www.youtube.com/watch?v=fL6A0SmWymU</a:t>
            </a:r>
            <a:endParaRPr lang="bn-I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9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63" y="2006220"/>
            <a:ext cx="7215008" cy="396126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Bevel 3"/>
          <p:cNvSpPr/>
          <p:nvPr/>
        </p:nvSpPr>
        <p:spPr>
          <a:xfrm>
            <a:off x="2625398" y="515155"/>
            <a:ext cx="7001302" cy="811370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45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0252" y="204716"/>
            <a:ext cx="11614244" cy="65301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061785" y="464023"/>
            <a:ext cx="3351455" cy="1433015"/>
          </a:xfrm>
          <a:prstGeom prst="cloudCallout">
            <a:avLst>
              <a:gd name="adj1" fmla="val -71733"/>
              <a:gd name="adj2" fmla="val 57005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8174" y="2888316"/>
            <a:ext cx="10058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9" y="254227"/>
            <a:ext cx="3832098" cy="2634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00" y="3316406"/>
            <a:ext cx="6561684" cy="316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6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2646" y="1266092"/>
            <a:ext cx="7748954" cy="1336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42646" y="2813538"/>
            <a:ext cx="7748954" cy="1336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50878" y="2110962"/>
            <a:ext cx="106759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গের ক্ষেত্রে কোন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 বেশি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বিনোদনের ক্ষেত্রে চমৎকার প্রযুক্তি কোনটি?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জিপিএস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কি করা হয়?		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স্যাটেলাইট-১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তারিখ উৎক্ষেপণ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হয়?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7034" y="619761"/>
            <a:ext cx="3064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2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862316" y="5458690"/>
            <a:ext cx="4542191" cy="726831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8461" y="1939637"/>
            <a:ext cx="5363880" cy="90054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১।নিচের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রাস্তার 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82436" y="1953485"/>
            <a:ext cx="5692357" cy="83127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পড়ার জন্য নিচের কোনটি প্রয়োজন?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056323" y="4281054"/>
            <a:ext cx="2216727" cy="76200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ঘ)প্রজেক্টর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385291" y="4281054"/>
            <a:ext cx="2105891" cy="7704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028614" y="3172690"/>
            <a:ext cx="2244436" cy="7204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ই-বুক রিডার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357582" y="3089564"/>
            <a:ext cx="2133600" cy="8035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এসএমএস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00401" y="4281054"/>
            <a:ext cx="1953490" cy="8035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75854" y="4378034"/>
            <a:ext cx="1898073" cy="76200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জিপিএস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172692" y="3172691"/>
            <a:ext cx="1967344" cy="7342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20435" y="3241964"/>
            <a:ext cx="1939638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86692" y="4502728"/>
            <a:ext cx="457200" cy="4572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056323" y="3241963"/>
            <a:ext cx="429492" cy="4987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14669" y="534111"/>
            <a:ext cx="3735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08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5093" y="3193576"/>
            <a:ext cx="1101270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 জীবনে তোমার পরিবারে কোন কোন ক্ষেত্রে তথ্য ও যোগাযোগ প্রযুক্তি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হয় তার একটা তালিকা তৈরি 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 আনবে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9" y="198852"/>
            <a:ext cx="4658534" cy="2994724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7184615" y="393647"/>
            <a:ext cx="3351455" cy="1639869"/>
          </a:xfrm>
          <a:prstGeom prst="cloudCallout">
            <a:avLst>
              <a:gd name="adj1" fmla="val -71733"/>
              <a:gd name="adj2" fmla="val 57005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7492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80"/>
          <a:stretch/>
        </p:blipFill>
        <p:spPr>
          <a:xfrm>
            <a:off x="2565780" y="1640118"/>
            <a:ext cx="7567684" cy="397305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363370" y="568474"/>
            <a:ext cx="5589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4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4722126" y="395784"/>
            <a:ext cx="3330054" cy="1692323"/>
          </a:xfrm>
          <a:prstGeom prst="wave">
            <a:avLst>
              <a:gd name="adj1" fmla="val 12500"/>
              <a:gd name="adj2" fmla="val -421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397" y="395785"/>
            <a:ext cx="2292824" cy="2279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6466589" y="3436183"/>
            <a:ext cx="5393315" cy="2752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প্রথমঃপ্রাত্যহিক জীবনে তথ্য ও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 প্রযুক্তি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SG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SG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খ্রি.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7142" y="1978925"/>
            <a:ext cx="141850" cy="44681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6639" y="3073482"/>
            <a:ext cx="592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মোঃসাইফুল</a:t>
            </a:r>
            <a:r>
              <a:rPr lang="en-SG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বিএসসি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,এমএ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গিধাউষা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গৌরিপুর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,ময়মনসিংহ।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Email:sflislm69@gmail.com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মোবাইলঃ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01718193865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9" y="544394"/>
            <a:ext cx="22860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3101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02" y="1268158"/>
            <a:ext cx="4587597" cy="415346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220798" y="369733"/>
            <a:ext cx="9681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দেখা যাচ্ছে?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8233" y="5612166"/>
            <a:ext cx="65782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21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2" y="1911927"/>
            <a:ext cx="5119532" cy="281247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3121395" y="5103297"/>
            <a:ext cx="6766518" cy="11327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গুলো দিয়ে কি করা যায়?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6" y="1967345"/>
            <a:ext cx="4904508" cy="284018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017486" y="492841"/>
            <a:ext cx="8302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 গুলো কিসের ছবি?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224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21501" y="618978"/>
            <a:ext cx="7272997" cy="5753687"/>
            <a:chOff x="3221502" y="618978"/>
            <a:chExt cx="6960660" cy="57536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6" t="6414" r="10000" b="11370"/>
            <a:stretch/>
          </p:blipFill>
          <p:spPr>
            <a:xfrm>
              <a:off x="6963508" y="1983545"/>
              <a:ext cx="3218654" cy="4389120"/>
            </a:xfrm>
            <a:prstGeom prst="rect">
              <a:avLst/>
            </a:prstGeom>
          </p:spPr>
        </p:pic>
        <p:sp>
          <p:nvSpPr>
            <p:cNvPr id="6" name="Bevel 5"/>
            <p:cNvSpPr/>
            <p:nvPr/>
          </p:nvSpPr>
          <p:spPr>
            <a:xfrm>
              <a:off x="3221502" y="618978"/>
              <a:ext cx="5472332" cy="2869810"/>
            </a:xfrm>
            <a:prstGeom prst="bevel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53618" y="822960"/>
              <a:ext cx="4972929" cy="24618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আমরা </a:t>
              </a:r>
              <a:r>
                <a:rPr lang="bn-IN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 পড়ব</a:t>
              </a:r>
            </a:p>
            <a:p>
              <a:pPr algn="ctr"/>
              <a:r>
                <a:rPr lang="bn-BD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১:</a:t>
              </a:r>
              <a:r>
                <a:rPr lang="en-US" sz="4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ব্যক্তি</a:t>
              </a:r>
              <a:r>
                <a:rPr lang="en-US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জীবনে</a:t>
              </a:r>
              <a:r>
                <a:rPr lang="en-US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 ও 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যোগাযোগ প্রযুক্তি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0328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44074128"/>
              </p:ext>
            </p:extLst>
          </p:nvPr>
        </p:nvGraphicFramePr>
        <p:xfrm>
          <a:off x="1050878" y="1909718"/>
          <a:ext cx="10645254" cy="4177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273182" y="419247"/>
            <a:ext cx="3601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2573" y="1263387"/>
            <a:ext cx="6254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299" y="2320119"/>
            <a:ext cx="62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1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5027" y="3220872"/>
            <a:ext cx="53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7731" y="4203510"/>
            <a:ext cx="57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8299" y="5117910"/>
            <a:ext cx="62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32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14796" r="2730" b="16326"/>
          <a:stretch/>
        </p:blipFill>
        <p:spPr>
          <a:xfrm rot="16200000">
            <a:off x="3484188" y="-1510893"/>
            <a:ext cx="5068948" cy="1020852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610435" y="351009"/>
            <a:ext cx="9512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এসো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সাথে পরিচিত হই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5404" y="3133855"/>
            <a:ext cx="1692322" cy="64633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3380" y="3295438"/>
            <a:ext cx="2047164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71546" y="3295437"/>
            <a:ext cx="1651379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 ফোন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40739" y="5481513"/>
            <a:ext cx="1555846" cy="64633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0478" y="5473900"/>
            <a:ext cx="1787856" cy="64633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56847" y="4795271"/>
            <a:ext cx="1433016" cy="64633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5338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71378" y="5237648"/>
            <a:ext cx="4135272" cy="103164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ব্যবহার করে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90" y="1607128"/>
            <a:ext cx="4074060" cy="341389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528" y="1607128"/>
            <a:ext cx="1983161" cy="3087056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8729892" y="3005412"/>
            <a:ext cx="897997" cy="6173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942909" y="5340386"/>
            <a:ext cx="6845780" cy="75208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ব্যবহার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এই বইটি ছাপা হয়েছে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09" y="1607129"/>
            <a:ext cx="3522540" cy="341389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1" name="Wave 10"/>
          <p:cNvSpPr/>
          <p:nvPr/>
        </p:nvSpPr>
        <p:spPr>
          <a:xfrm>
            <a:off x="1071499" y="382136"/>
            <a:ext cx="9596502" cy="764276"/>
          </a:xfrm>
          <a:prstGeom prst="wave">
            <a:avLst>
              <a:gd name="adj1" fmla="val 12500"/>
              <a:gd name="adj2" fmla="val -4216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ব্যবহার দেখি</a:t>
            </a:r>
            <a:endPara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068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474</Words>
  <Application>Microsoft Office PowerPoint</Application>
  <PresentationFormat>Custom</PresentationFormat>
  <Paragraphs>105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Saiful Islam</cp:lastModifiedBy>
  <cp:revision>783</cp:revision>
  <dcterms:created xsi:type="dcterms:W3CDTF">2019-07-07T05:32:00Z</dcterms:created>
  <dcterms:modified xsi:type="dcterms:W3CDTF">2021-03-16T08:26:00Z</dcterms:modified>
</cp:coreProperties>
</file>